
<file path=[Content_Types].xml><?xml version="1.0" encoding="utf-8"?>
<Types xmlns="http://schemas.openxmlformats.org/package/2006/content-types">
  <Default Extension="crdownload" ContentType="image/gif"/>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07" r:id="rId1"/>
    <p:sldMasterId id="2147483699" r:id="rId2"/>
  </p:sldMasterIdLst>
  <p:notesMasterIdLst>
    <p:notesMasterId r:id="rId37"/>
  </p:notesMasterIdLst>
  <p:sldIdLst>
    <p:sldId id="398" r:id="rId3"/>
    <p:sldId id="399" r:id="rId4"/>
    <p:sldId id="400" r:id="rId5"/>
    <p:sldId id="421" r:id="rId6"/>
    <p:sldId id="422" r:id="rId7"/>
    <p:sldId id="423" r:id="rId8"/>
    <p:sldId id="424" r:id="rId9"/>
    <p:sldId id="425" r:id="rId10"/>
    <p:sldId id="426" r:id="rId11"/>
    <p:sldId id="427" r:id="rId12"/>
    <p:sldId id="409" r:id="rId13"/>
    <p:sldId id="410" r:id="rId14"/>
    <p:sldId id="411" r:id="rId15"/>
    <p:sldId id="412" r:id="rId16"/>
    <p:sldId id="428" r:id="rId17"/>
    <p:sldId id="419" r:id="rId18"/>
    <p:sldId id="430" r:id="rId19"/>
    <p:sldId id="432" r:id="rId20"/>
    <p:sldId id="420" r:id="rId21"/>
    <p:sldId id="431" r:id="rId22"/>
    <p:sldId id="433" r:id="rId23"/>
    <p:sldId id="414" r:id="rId24"/>
    <p:sldId id="813" r:id="rId25"/>
    <p:sldId id="814" r:id="rId26"/>
    <p:sldId id="415" r:id="rId27"/>
    <p:sldId id="815" r:id="rId28"/>
    <p:sldId id="816" r:id="rId29"/>
    <p:sldId id="418" r:id="rId30"/>
    <p:sldId id="817" r:id="rId31"/>
    <p:sldId id="818" r:id="rId32"/>
    <p:sldId id="819" r:id="rId33"/>
    <p:sldId id="820" r:id="rId34"/>
    <p:sldId id="821" r:id="rId35"/>
    <p:sldId id="812" r:id="rId36"/>
  </p:sldIdLst>
  <p:sldSz cx="9144000" cy="6858000" type="screen4x3"/>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D145B"/>
    <a:srgbClr val="ED265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202B0CA-FC54-4496-8BCA-5EF66A818D29}" styleName="Estilo Escuro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D03447BB-5D67-496B-8E87-E561075AD55C}" styleName="Estilo Escuro 1 - Ênfase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EC20E35-A176-4012-BC5E-935CFFF8708E}" styleName="Estilo Médio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83977" autoAdjust="0"/>
  </p:normalViewPr>
  <p:slideViewPr>
    <p:cSldViewPr>
      <p:cViewPr varScale="1">
        <p:scale>
          <a:sx n="96" d="100"/>
          <a:sy n="96" d="100"/>
        </p:scale>
        <p:origin x="2070" y="84"/>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viewProps" Target="viewProps.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A1486D0-A377-48A9-939D-CE7929652696}" type="doc">
      <dgm:prSet loTypeId="urn:microsoft.com/office/officeart/2005/8/layout/process5" loCatId="process" qsTypeId="urn:microsoft.com/office/officeart/2005/8/quickstyle/simple1" qsCatId="simple" csTypeId="urn:microsoft.com/office/officeart/2005/8/colors/accent1_2" csCatId="accent1" phldr="1"/>
      <dgm:spPr/>
      <dgm:t>
        <a:bodyPr/>
        <a:lstStyle/>
        <a:p>
          <a:endParaRPr lang="pt-BR"/>
        </a:p>
      </dgm:t>
    </dgm:pt>
    <dgm:pt modelId="{FFDFF6EE-2C5A-4A8B-883C-950174FC4CBA}">
      <dgm:prSet phldrT="[Texto]"/>
      <dgm:spPr>
        <a:solidFill>
          <a:srgbClr val="ED265B"/>
        </a:solidFill>
      </dgm:spPr>
      <dgm:t>
        <a:bodyPr/>
        <a:lstStyle/>
        <a:p>
          <a:r>
            <a:rPr lang="pt-BR" dirty="0"/>
            <a:t>Cachorro</a:t>
          </a:r>
        </a:p>
      </dgm:t>
    </dgm:pt>
    <dgm:pt modelId="{257B74C1-E8CA-40FD-89DB-8B42953084CD}" type="parTrans" cxnId="{8DE7022D-0BCC-4747-982E-0C2C389B645A}">
      <dgm:prSet/>
      <dgm:spPr/>
      <dgm:t>
        <a:bodyPr/>
        <a:lstStyle/>
        <a:p>
          <a:endParaRPr lang="pt-BR"/>
        </a:p>
      </dgm:t>
    </dgm:pt>
    <dgm:pt modelId="{59B53B90-121C-4FA3-8EE9-0DFA45802844}" type="sibTrans" cxnId="{8DE7022D-0BCC-4747-982E-0C2C389B645A}">
      <dgm:prSet/>
      <dgm:spPr/>
      <dgm:t>
        <a:bodyPr/>
        <a:lstStyle/>
        <a:p>
          <a:endParaRPr lang="pt-BR"/>
        </a:p>
      </dgm:t>
    </dgm:pt>
    <dgm:pt modelId="{E903A5AA-9F84-4079-AF4F-3A3851373412}">
      <dgm:prSet phldrT="[Texto]"/>
      <dgm:spPr>
        <a:solidFill>
          <a:srgbClr val="ED145B"/>
        </a:solidFill>
      </dgm:spPr>
      <dgm:t>
        <a:bodyPr/>
        <a:lstStyle/>
        <a:p>
          <a:r>
            <a:rPr lang="pt-BR" dirty="0"/>
            <a:t>Animal</a:t>
          </a:r>
        </a:p>
      </dgm:t>
    </dgm:pt>
    <dgm:pt modelId="{5E97C349-30BE-4BE0-8369-8E4F36EC92DA}" type="parTrans" cxnId="{2AE07C33-8139-4175-92F0-831FC9699EEA}">
      <dgm:prSet/>
      <dgm:spPr/>
      <dgm:t>
        <a:bodyPr/>
        <a:lstStyle/>
        <a:p>
          <a:endParaRPr lang="pt-BR"/>
        </a:p>
      </dgm:t>
    </dgm:pt>
    <dgm:pt modelId="{FE4ECA9C-3327-4074-A04C-E291D37700B3}" type="sibTrans" cxnId="{2AE07C33-8139-4175-92F0-831FC9699EEA}">
      <dgm:prSet/>
      <dgm:spPr/>
      <dgm:t>
        <a:bodyPr/>
        <a:lstStyle/>
        <a:p>
          <a:endParaRPr lang="pt-BR"/>
        </a:p>
      </dgm:t>
    </dgm:pt>
    <dgm:pt modelId="{30E854C3-B36F-4D0A-9922-3BB09B1DCDF0}" type="pres">
      <dgm:prSet presAssocID="{8A1486D0-A377-48A9-939D-CE7929652696}" presName="diagram" presStyleCnt="0">
        <dgm:presLayoutVars>
          <dgm:dir/>
          <dgm:resizeHandles val="exact"/>
        </dgm:presLayoutVars>
      </dgm:prSet>
      <dgm:spPr/>
    </dgm:pt>
    <dgm:pt modelId="{4B7E09EF-690A-41F1-87CE-B3BF0AF17214}" type="pres">
      <dgm:prSet presAssocID="{FFDFF6EE-2C5A-4A8B-883C-950174FC4CBA}" presName="node" presStyleLbl="node1" presStyleIdx="0" presStyleCnt="2">
        <dgm:presLayoutVars>
          <dgm:bulletEnabled val="1"/>
        </dgm:presLayoutVars>
      </dgm:prSet>
      <dgm:spPr/>
    </dgm:pt>
    <dgm:pt modelId="{7723BB01-3787-4BA0-AD8F-AE9CE2E8385E}" type="pres">
      <dgm:prSet presAssocID="{59B53B90-121C-4FA3-8EE9-0DFA45802844}" presName="sibTrans" presStyleLbl="sibTrans2D1" presStyleIdx="0" presStyleCnt="1"/>
      <dgm:spPr/>
    </dgm:pt>
    <dgm:pt modelId="{C162D359-F1D9-4E33-BF68-1227564772AC}" type="pres">
      <dgm:prSet presAssocID="{59B53B90-121C-4FA3-8EE9-0DFA45802844}" presName="connectorText" presStyleLbl="sibTrans2D1" presStyleIdx="0" presStyleCnt="1"/>
      <dgm:spPr/>
    </dgm:pt>
    <dgm:pt modelId="{6936130B-1148-4CC6-A7EB-EF1696011FC5}" type="pres">
      <dgm:prSet presAssocID="{E903A5AA-9F84-4079-AF4F-3A3851373412}" presName="node" presStyleLbl="node1" presStyleIdx="1" presStyleCnt="2">
        <dgm:presLayoutVars>
          <dgm:bulletEnabled val="1"/>
        </dgm:presLayoutVars>
      </dgm:prSet>
      <dgm:spPr/>
    </dgm:pt>
  </dgm:ptLst>
  <dgm:cxnLst>
    <dgm:cxn modelId="{01D43F07-E52D-46BB-8B78-FCDAC11F54A2}" type="presOf" srcId="{FFDFF6EE-2C5A-4A8B-883C-950174FC4CBA}" destId="{4B7E09EF-690A-41F1-87CE-B3BF0AF17214}" srcOrd="0" destOrd="0" presId="urn:microsoft.com/office/officeart/2005/8/layout/process5"/>
    <dgm:cxn modelId="{873C6829-3EDC-4677-8E59-1B2FB290A3EB}" type="presOf" srcId="{59B53B90-121C-4FA3-8EE9-0DFA45802844}" destId="{C162D359-F1D9-4E33-BF68-1227564772AC}" srcOrd="1" destOrd="0" presId="urn:microsoft.com/office/officeart/2005/8/layout/process5"/>
    <dgm:cxn modelId="{8DE7022D-0BCC-4747-982E-0C2C389B645A}" srcId="{8A1486D0-A377-48A9-939D-CE7929652696}" destId="{FFDFF6EE-2C5A-4A8B-883C-950174FC4CBA}" srcOrd="0" destOrd="0" parTransId="{257B74C1-E8CA-40FD-89DB-8B42953084CD}" sibTransId="{59B53B90-121C-4FA3-8EE9-0DFA45802844}"/>
    <dgm:cxn modelId="{2AE07C33-8139-4175-92F0-831FC9699EEA}" srcId="{8A1486D0-A377-48A9-939D-CE7929652696}" destId="{E903A5AA-9F84-4079-AF4F-3A3851373412}" srcOrd="1" destOrd="0" parTransId="{5E97C349-30BE-4BE0-8369-8E4F36EC92DA}" sibTransId="{FE4ECA9C-3327-4074-A04C-E291D37700B3}"/>
    <dgm:cxn modelId="{382F1134-8B68-47AC-A86A-CB2E0900F7F1}" type="presOf" srcId="{E903A5AA-9F84-4079-AF4F-3A3851373412}" destId="{6936130B-1148-4CC6-A7EB-EF1696011FC5}" srcOrd="0" destOrd="0" presId="urn:microsoft.com/office/officeart/2005/8/layout/process5"/>
    <dgm:cxn modelId="{4415B39B-CB6E-4BB8-8849-95324160A542}" type="presOf" srcId="{59B53B90-121C-4FA3-8EE9-0DFA45802844}" destId="{7723BB01-3787-4BA0-AD8F-AE9CE2E8385E}" srcOrd="0" destOrd="0" presId="urn:microsoft.com/office/officeart/2005/8/layout/process5"/>
    <dgm:cxn modelId="{40A756E2-170A-48C1-B0D7-E6F4311A9E6F}" type="presOf" srcId="{8A1486D0-A377-48A9-939D-CE7929652696}" destId="{30E854C3-B36F-4D0A-9922-3BB09B1DCDF0}" srcOrd="0" destOrd="0" presId="urn:microsoft.com/office/officeart/2005/8/layout/process5"/>
    <dgm:cxn modelId="{1B051ABD-EBFF-4E7F-8FC2-6695576C4C63}" type="presParOf" srcId="{30E854C3-B36F-4D0A-9922-3BB09B1DCDF0}" destId="{4B7E09EF-690A-41F1-87CE-B3BF0AF17214}" srcOrd="0" destOrd="0" presId="urn:microsoft.com/office/officeart/2005/8/layout/process5"/>
    <dgm:cxn modelId="{AF7EA354-6CD6-4B9D-A6AD-23EF67B146B7}" type="presParOf" srcId="{30E854C3-B36F-4D0A-9922-3BB09B1DCDF0}" destId="{7723BB01-3787-4BA0-AD8F-AE9CE2E8385E}" srcOrd="1" destOrd="0" presId="urn:microsoft.com/office/officeart/2005/8/layout/process5"/>
    <dgm:cxn modelId="{7235D648-4889-4E3E-9CBF-45A304D91858}" type="presParOf" srcId="{7723BB01-3787-4BA0-AD8F-AE9CE2E8385E}" destId="{C162D359-F1D9-4E33-BF68-1227564772AC}" srcOrd="0" destOrd="0" presId="urn:microsoft.com/office/officeart/2005/8/layout/process5"/>
    <dgm:cxn modelId="{90B83C6C-67FF-4190-A0F4-45A7461CDBC3}" type="presParOf" srcId="{30E854C3-B36F-4D0A-9922-3BB09B1DCDF0}" destId="{6936130B-1148-4CC6-A7EB-EF1696011FC5}" srcOrd="2" destOrd="0" presId="urn:microsoft.com/office/officeart/2005/8/layout/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A1486D0-A377-48A9-939D-CE7929652696}" type="doc">
      <dgm:prSet loTypeId="urn:microsoft.com/office/officeart/2005/8/layout/process5" loCatId="process" qsTypeId="urn:microsoft.com/office/officeart/2005/8/quickstyle/simple1" qsCatId="simple" csTypeId="urn:microsoft.com/office/officeart/2005/8/colors/accent1_2" csCatId="accent1" phldr="1"/>
      <dgm:spPr/>
      <dgm:t>
        <a:bodyPr/>
        <a:lstStyle/>
        <a:p>
          <a:endParaRPr lang="pt-BR"/>
        </a:p>
      </dgm:t>
    </dgm:pt>
    <dgm:pt modelId="{FFDFF6EE-2C5A-4A8B-883C-950174FC4CBA}">
      <dgm:prSet phldrT="[Texto]" custT="1"/>
      <dgm:spPr>
        <a:solidFill>
          <a:srgbClr val="ED265B"/>
        </a:solidFill>
      </dgm:spPr>
      <dgm:t>
        <a:bodyPr/>
        <a:lstStyle/>
        <a:p>
          <a:r>
            <a:rPr lang="pt-BR" sz="2100" dirty="0"/>
            <a:t>Gato</a:t>
          </a:r>
        </a:p>
      </dgm:t>
    </dgm:pt>
    <dgm:pt modelId="{257B74C1-E8CA-40FD-89DB-8B42953084CD}" type="parTrans" cxnId="{8DE7022D-0BCC-4747-982E-0C2C389B645A}">
      <dgm:prSet/>
      <dgm:spPr/>
      <dgm:t>
        <a:bodyPr/>
        <a:lstStyle/>
        <a:p>
          <a:endParaRPr lang="pt-BR"/>
        </a:p>
      </dgm:t>
    </dgm:pt>
    <dgm:pt modelId="{59B53B90-121C-4FA3-8EE9-0DFA45802844}" type="sibTrans" cxnId="{8DE7022D-0BCC-4747-982E-0C2C389B645A}">
      <dgm:prSet/>
      <dgm:spPr/>
      <dgm:t>
        <a:bodyPr/>
        <a:lstStyle/>
        <a:p>
          <a:endParaRPr lang="pt-BR"/>
        </a:p>
      </dgm:t>
    </dgm:pt>
    <dgm:pt modelId="{E903A5AA-9F84-4079-AF4F-3A3851373412}">
      <dgm:prSet phldrT="[Texto]"/>
      <dgm:spPr>
        <a:solidFill>
          <a:srgbClr val="ED145B"/>
        </a:solidFill>
      </dgm:spPr>
      <dgm:t>
        <a:bodyPr/>
        <a:lstStyle/>
        <a:p>
          <a:r>
            <a:rPr lang="pt-BR" dirty="0"/>
            <a:t>Animal</a:t>
          </a:r>
        </a:p>
      </dgm:t>
    </dgm:pt>
    <dgm:pt modelId="{5E97C349-30BE-4BE0-8369-8E4F36EC92DA}" type="parTrans" cxnId="{2AE07C33-8139-4175-92F0-831FC9699EEA}">
      <dgm:prSet/>
      <dgm:spPr/>
      <dgm:t>
        <a:bodyPr/>
        <a:lstStyle/>
        <a:p>
          <a:endParaRPr lang="pt-BR"/>
        </a:p>
      </dgm:t>
    </dgm:pt>
    <dgm:pt modelId="{FE4ECA9C-3327-4074-A04C-E291D37700B3}" type="sibTrans" cxnId="{2AE07C33-8139-4175-92F0-831FC9699EEA}">
      <dgm:prSet/>
      <dgm:spPr/>
      <dgm:t>
        <a:bodyPr/>
        <a:lstStyle/>
        <a:p>
          <a:endParaRPr lang="pt-BR"/>
        </a:p>
      </dgm:t>
    </dgm:pt>
    <dgm:pt modelId="{30E854C3-B36F-4D0A-9922-3BB09B1DCDF0}" type="pres">
      <dgm:prSet presAssocID="{8A1486D0-A377-48A9-939D-CE7929652696}" presName="diagram" presStyleCnt="0">
        <dgm:presLayoutVars>
          <dgm:dir/>
          <dgm:resizeHandles val="exact"/>
        </dgm:presLayoutVars>
      </dgm:prSet>
      <dgm:spPr/>
    </dgm:pt>
    <dgm:pt modelId="{4B7E09EF-690A-41F1-87CE-B3BF0AF17214}" type="pres">
      <dgm:prSet presAssocID="{FFDFF6EE-2C5A-4A8B-883C-950174FC4CBA}" presName="node" presStyleLbl="node1" presStyleIdx="0" presStyleCnt="2">
        <dgm:presLayoutVars>
          <dgm:bulletEnabled val="1"/>
        </dgm:presLayoutVars>
      </dgm:prSet>
      <dgm:spPr/>
    </dgm:pt>
    <dgm:pt modelId="{7723BB01-3787-4BA0-AD8F-AE9CE2E8385E}" type="pres">
      <dgm:prSet presAssocID="{59B53B90-121C-4FA3-8EE9-0DFA45802844}" presName="sibTrans" presStyleLbl="sibTrans2D1" presStyleIdx="0" presStyleCnt="1"/>
      <dgm:spPr/>
    </dgm:pt>
    <dgm:pt modelId="{C162D359-F1D9-4E33-BF68-1227564772AC}" type="pres">
      <dgm:prSet presAssocID="{59B53B90-121C-4FA3-8EE9-0DFA45802844}" presName="connectorText" presStyleLbl="sibTrans2D1" presStyleIdx="0" presStyleCnt="1"/>
      <dgm:spPr/>
    </dgm:pt>
    <dgm:pt modelId="{6936130B-1148-4CC6-A7EB-EF1696011FC5}" type="pres">
      <dgm:prSet presAssocID="{E903A5AA-9F84-4079-AF4F-3A3851373412}" presName="node" presStyleLbl="node1" presStyleIdx="1" presStyleCnt="2">
        <dgm:presLayoutVars>
          <dgm:bulletEnabled val="1"/>
        </dgm:presLayoutVars>
      </dgm:prSet>
      <dgm:spPr/>
    </dgm:pt>
  </dgm:ptLst>
  <dgm:cxnLst>
    <dgm:cxn modelId="{01D43F07-E52D-46BB-8B78-FCDAC11F54A2}" type="presOf" srcId="{FFDFF6EE-2C5A-4A8B-883C-950174FC4CBA}" destId="{4B7E09EF-690A-41F1-87CE-B3BF0AF17214}" srcOrd="0" destOrd="0" presId="urn:microsoft.com/office/officeart/2005/8/layout/process5"/>
    <dgm:cxn modelId="{873C6829-3EDC-4677-8E59-1B2FB290A3EB}" type="presOf" srcId="{59B53B90-121C-4FA3-8EE9-0DFA45802844}" destId="{C162D359-F1D9-4E33-BF68-1227564772AC}" srcOrd="1" destOrd="0" presId="urn:microsoft.com/office/officeart/2005/8/layout/process5"/>
    <dgm:cxn modelId="{8DE7022D-0BCC-4747-982E-0C2C389B645A}" srcId="{8A1486D0-A377-48A9-939D-CE7929652696}" destId="{FFDFF6EE-2C5A-4A8B-883C-950174FC4CBA}" srcOrd="0" destOrd="0" parTransId="{257B74C1-E8CA-40FD-89DB-8B42953084CD}" sibTransId="{59B53B90-121C-4FA3-8EE9-0DFA45802844}"/>
    <dgm:cxn modelId="{2AE07C33-8139-4175-92F0-831FC9699EEA}" srcId="{8A1486D0-A377-48A9-939D-CE7929652696}" destId="{E903A5AA-9F84-4079-AF4F-3A3851373412}" srcOrd="1" destOrd="0" parTransId="{5E97C349-30BE-4BE0-8369-8E4F36EC92DA}" sibTransId="{FE4ECA9C-3327-4074-A04C-E291D37700B3}"/>
    <dgm:cxn modelId="{382F1134-8B68-47AC-A86A-CB2E0900F7F1}" type="presOf" srcId="{E903A5AA-9F84-4079-AF4F-3A3851373412}" destId="{6936130B-1148-4CC6-A7EB-EF1696011FC5}" srcOrd="0" destOrd="0" presId="urn:microsoft.com/office/officeart/2005/8/layout/process5"/>
    <dgm:cxn modelId="{4415B39B-CB6E-4BB8-8849-95324160A542}" type="presOf" srcId="{59B53B90-121C-4FA3-8EE9-0DFA45802844}" destId="{7723BB01-3787-4BA0-AD8F-AE9CE2E8385E}" srcOrd="0" destOrd="0" presId="urn:microsoft.com/office/officeart/2005/8/layout/process5"/>
    <dgm:cxn modelId="{40A756E2-170A-48C1-B0D7-E6F4311A9E6F}" type="presOf" srcId="{8A1486D0-A377-48A9-939D-CE7929652696}" destId="{30E854C3-B36F-4D0A-9922-3BB09B1DCDF0}" srcOrd="0" destOrd="0" presId="urn:microsoft.com/office/officeart/2005/8/layout/process5"/>
    <dgm:cxn modelId="{1B051ABD-EBFF-4E7F-8FC2-6695576C4C63}" type="presParOf" srcId="{30E854C3-B36F-4D0A-9922-3BB09B1DCDF0}" destId="{4B7E09EF-690A-41F1-87CE-B3BF0AF17214}" srcOrd="0" destOrd="0" presId="urn:microsoft.com/office/officeart/2005/8/layout/process5"/>
    <dgm:cxn modelId="{AF7EA354-6CD6-4B9D-A6AD-23EF67B146B7}" type="presParOf" srcId="{30E854C3-B36F-4D0A-9922-3BB09B1DCDF0}" destId="{7723BB01-3787-4BA0-AD8F-AE9CE2E8385E}" srcOrd="1" destOrd="0" presId="urn:microsoft.com/office/officeart/2005/8/layout/process5"/>
    <dgm:cxn modelId="{7235D648-4889-4E3E-9CBF-45A304D91858}" type="presParOf" srcId="{7723BB01-3787-4BA0-AD8F-AE9CE2E8385E}" destId="{C162D359-F1D9-4E33-BF68-1227564772AC}" srcOrd="0" destOrd="0" presId="urn:microsoft.com/office/officeart/2005/8/layout/process5"/>
    <dgm:cxn modelId="{90B83C6C-67FF-4190-A0F4-45A7461CDBC3}" type="presParOf" srcId="{30E854C3-B36F-4D0A-9922-3BB09B1DCDF0}" destId="{6936130B-1148-4CC6-A7EB-EF1696011FC5}" srcOrd="2" destOrd="0" presId="urn:microsoft.com/office/officeart/2005/8/layout/process5"/>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5410EDD-AAE7-41F9-9740-CCA33BB82C10}" type="doc">
      <dgm:prSet loTypeId="urn:microsoft.com/office/officeart/2008/layout/LinedList" loCatId="list" qsTypeId="urn:microsoft.com/office/officeart/2005/8/quickstyle/simple1" qsCatId="simple" csTypeId="urn:microsoft.com/office/officeart/2005/8/colors/accent3_1" csCatId="accent3" phldr="1"/>
      <dgm:spPr/>
      <dgm:t>
        <a:bodyPr/>
        <a:lstStyle/>
        <a:p>
          <a:endParaRPr lang="pt-BR"/>
        </a:p>
      </dgm:t>
    </dgm:pt>
    <dgm:pt modelId="{3CE3AB12-8449-4A60-A9AD-3CD85D0DCA2A}">
      <dgm:prSet phldrT="[Texto]"/>
      <dgm:spPr/>
      <dgm:t>
        <a:bodyPr/>
        <a:lstStyle/>
        <a:p>
          <a:r>
            <a:rPr lang="pt-BR" dirty="0">
              <a:solidFill>
                <a:srgbClr val="ED265B"/>
              </a:solidFill>
              <a:latin typeface="Gotham HTF"/>
            </a:rPr>
            <a:t>__</a:t>
          </a:r>
          <a:r>
            <a:rPr lang="pt-BR" dirty="0" err="1">
              <a:solidFill>
                <a:srgbClr val="ED265B"/>
              </a:solidFill>
              <a:latin typeface="Gotham HTF"/>
            </a:rPr>
            <a:t>init</a:t>
          </a:r>
          <a:r>
            <a:rPr lang="pt-BR" dirty="0">
              <a:solidFill>
                <a:srgbClr val="ED265B"/>
              </a:solidFill>
              <a:latin typeface="Gotham HTF"/>
            </a:rPr>
            <a:t>__</a:t>
          </a:r>
        </a:p>
      </dgm:t>
    </dgm:pt>
    <dgm:pt modelId="{E48025F6-9178-4F97-86B0-58889A0EC3F0}" type="parTrans" cxnId="{B466F8F6-5EA6-4618-AE36-DEF27C89C526}">
      <dgm:prSet/>
      <dgm:spPr/>
      <dgm:t>
        <a:bodyPr/>
        <a:lstStyle/>
        <a:p>
          <a:endParaRPr lang="pt-BR">
            <a:latin typeface="Gotham HTF"/>
          </a:endParaRPr>
        </a:p>
      </dgm:t>
    </dgm:pt>
    <dgm:pt modelId="{431368CE-CE41-4590-9A4D-E8C46CFF5B47}" type="sibTrans" cxnId="{B466F8F6-5EA6-4618-AE36-DEF27C89C526}">
      <dgm:prSet/>
      <dgm:spPr/>
      <dgm:t>
        <a:bodyPr/>
        <a:lstStyle/>
        <a:p>
          <a:endParaRPr lang="pt-BR">
            <a:latin typeface="Gotham HTF"/>
          </a:endParaRPr>
        </a:p>
      </dgm:t>
    </dgm:pt>
    <dgm:pt modelId="{BFB274C3-1A5B-4D5D-BF2A-176ACAB636C3}">
      <dgm:prSet phldrT="[Texto]"/>
      <dgm:spPr/>
      <dgm:t>
        <a:bodyPr/>
        <a:lstStyle/>
        <a:p>
          <a:r>
            <a:rPr lang="pt-BR" dirty="0">
              <a:solidFill>
                <a:srgbClr val="ED265B"/>
              </a:solidFill>
              <a:latin typeface="Gotham HTF"/>
            </a:rPr>
            <a:t>__</a:t>
          </a:r>
          <a:r>
            <a:rPr lang="pt-BR" dirty="0" err="1">
              <a:solidFill>
                <a:srgbClr val="ED265B"/>
              </a:solidFill>
              <a:latin typeface="Gotham HTF"/>
            </a:rPr>
            <a:t>str</a:t>
          </a:r>
          <a:r>
            <a:rPr lang="pt-BR" dirty="0">
              <a:solidFill>
                <a:srgbClr val="ED265B"/>
              </a:solidFill>
              <a:latin typeface="Gotham HTF"/>
            </a:rPr>
            <a:t>__</a:t>
          </a:r>
        </a:p>
      </dgm:t>
    </dgm:pt>
    <dgm:pt modelId="{DC0C426E-AD1F-40FC-8BCA-C6B68C4FFC72}" type="parTrans" cxnId="{AA76B35D-BE8E-4E5C-96EE-D15D4201C66F}">
      <dgm:prSet/>
      <dgm:spPr/>
      <dgm:t>
        <a:bodyPr/>
        <a:lstStyle/>
        <a:p>
          <a:endParaRPr lang="pt-BR">
            <a:latin typeface="Gotham HTF"/>
          </a:endParaRPr>
        </a:p>
      </dgm:t>
    </dgm:pt>
    <dgm:pt modelId="{94368AB5-09BF-44CD-80C8-891EC91219AF}" type="sibTrans" cxnId="{AA76B35D-BE8E-4E5C-96EE-D15D4201C66F}">
      <dgm:prSet/>
      <dgm:spPr/>
      <dgm:t>
        <a:bodyPr/>
        <a:lstStyle/>
        <a:p>
          <a:endParaRPr lang="pt-BR">
            <a:latin typeface="Gotham HTF"/>
          </a:endParaRPr>
        </a:p>
      </dgm:t>
    </dgm:pt>
    <dgm:pt modelId="{C6936D87-127E-4BBA-9B06-DCA69C204AD2}">
      <dgm:prSet phldrT="[Texto]"/>
      <dgm:spPr/>
      <dgm:t>
        <a:bodyPr/>
        <a:lstStyle/>
        <a:p>
          <a:r>
            <a:rPr lang="pt-BR" dirty="0">
              <a:latin typeface="Gotham HTF"/>
            </a:rPr>
            <a:t>Chamado quando você tenta imprimir o objeto, retornando uma representação na forma de </a:t>
          </a:r>
          <a:r>
            <a:rPr lang="pt-BR" dirty="0" err="1">
              <a:latin typeface="Gotham HTF"/>
            </a:rPr>
            <a:t>string</a:t>
          </a:r>
          <a:r>
            <a:rPr lang="pt-BR" dirty="0">
              <a:latin typeface="Gotham HTF"/>
            </a:rPr>
            <a:t> do objeto;</a:t>
          </a:r>
        </a:p>
      </dgm:t>
    </dgm:pt>
    <dgm:pt modelId="{DF1EBC01-8ADF-4BBB-B056-02460228F390}" type="parTrans" cxnId="{7DDE01BD-04A8-46FB-B9BE-22C107434A93}">
      <dgm:prSet/>
      <dgm:spPr/>
      <dgm:t>
        <a:bodyPr/>
        <a:lstStyle/>
        <a:p>
          <a:endParaRPr lang="pt-BR">
            <a:latin typeface="Gotham HTF"/>
          </a:endParaRPr>
        </a:p>
      </dgm:t>
    </dgm:pt>
    <dgm:pt modelId="{0EC8775B-E1E2-4AEC-9A81-B5E17686CB3B}" type="sibTrans" cxnId="{7DDE01BD-04A8-46FB-B9BE-22C107434A93}">
      <dgm:prSet/>
      <dgm:spPr/>
      <dgm:t>
        <a:bodyPr/>
        <a:lstStyle/>
        <a:p>
          <a:endParaRPr lang="pt-BR">
            <a:latin typeface="Gotham HTF"/>
          </a:endParaRPr>
        </a:p>
      </dgm:t>
    </dgm:pt>
    <dgm:pt modelId="{EC061B27-B9D2-4DA1-A39C-B3C575536C7F}">
      <dgm:prSet phldrT="[Texto]"/>
      <dgm:spPr/>
      <dgm:t>
        <a:bodyPr/>
        <a:lstStyle/>
        <a:p>
          <a:r>
            <a:rPr lang="pt-BR" dirty="0">
              <a:latin typeface="Gotham HTF"/>
            </a:rPr>
            <a:t>Chamado automaticamente ao se criar um objeto. É o construtor da classe e responsável por inicializar os atributos;</a:t>
          </a:r>
        </a:p>
      </dgm:t>
    </dgm:pt>
    <dgm:pt modelId="{BFEB1FE8-88ED-4083-89D9-5D0C80615E7B}" type="parTrans" cxnId="{336230CF-7FF5-4319-A7DA-2A98C36B6EB6}">
      <dgm:prSet/>
      <dgm:spPr/>
      <dgm:t>
        <a:bodyPr/>
        <a:lstStyle/>
        <a:p>
          <a:endParaRPr lang="pt-BR">
            <a:latin typeface="Gotham HTF"/>
          </a:endParaRPr>
        </a:p>
      </dgm:t>
    </dgm:pt>
    <dgm:pt modelId="{09644BC9-136E-4301-9615-581391B7C124}" type="sibTrans" cxnId="{336230CF-7FF5-4319-A7DA-2A98C36B6EB6}">
      <dgm:prSet/>
      <dgm:spPr/>
      <dgm:t>
        <a:bodyPr/>
        <a:lstStyle/>
        <a:p>
          <a:endParaRPr lang="pt-BR">
            <a:latin typeface="Gotham HTF"/>
          </a:endParaRPr>
        </a:p>
      </dgm:t>
    </dgm:pt>
    <dgm:pt modelId="{7C5E6318-7D03-41E8-AAED-334C01607A07}">
      <dgm:prSet phldrT="[Texto]"/>
      <dgm:spPr/>
      <dgm:t>
        <a:bodyPr/>
        <a:lstStyle/>
        <a:p>
          <a:r>
            <a:rPr lang="pt-BR" dirty="0">
              <a:latin typeface="Gotham HTF"/>
            </a:rPr>
            <a:t>Usado para comprar dois objetos usando o operador ‘&gt;=‘. Retorna </a:t>
          </a:r>
          <a:r>
            <a:rPr lang="pt-BR" dirty="0" err="1">
              <a:latin typeface="Gotham HTF"/>
            </a:rPr>
            <a:t>True</a:t>
          </a:r>
          <a:r>
            <a:rPr lang="pt-BR" dirty="0">
              <a:latin typeface="Gotham HTF"/>
            </a:rPr>
            <a:t> ou False;</a:t>
          </a:r>
        </a:p>
      </dgm:t>
    </dgm:pt>
    <dgm:pt modelId="{3E9109FF-8626-44D2-A3AC-F76E79CFF0AD}" type="parTrans" cxnId="{00A1339C-C8C3-4649-9155-D5F19593ECCC}">
      <dgm:prSet/>
      <dgm:spPr/>
      <dgm:t>
        <a:bodyPr/>
        <a:lstStyle/>
        <a:p>
          <a:endParaRPr lang="pt-BR">
            <a:latin typeface="Gotham HTF"/>
          </a:endParaRPr>
        </a:p>
      </dgm:t>
    </dgm:pt>
    <dgm:pt modelId="{4A6F8CBF-4BBD-45EC-BB41-277CB981CFBE}" type="sibTrans" cxnId="{00A1339C-C8C3-4649-9155-D5F19593ECCC}">
      <dgm:prSet/>
      <dgm:spPr/>
      <dgm:t>
        <a:bodyPr/>
        <a:lstStyle/>
        <a:p>
          <a:endParaRPr lang="pt-BR">
            <a:latin typeface="Gotham HTF"/>
          </a:endParaRPr>
        </a:p>
      </dgm:t>
    </dgm:pt>
    <dgm:pt modelId="{1B98367C-24FE-4341-810F-C698154279F1}">
      <dgm:prSet phldrT="[Texto]"/>
      <dgm:spPr/>
      <dgm:t>
        <a:bodyPr/>
        <a:lstStyle/>
        <a:p>
          <a:r>
            <a:rPr lang="pt-BR" dirty="0">
              <a:solidFill>
                <a:srgbClr val="ED265B"/>
              </a:solidFill>
              <a:latin typeface="Gotham HTF"/>
            </a:rPr>
            <a:t>__</a:t>
          </a:r>
          <a:r>
            <a:rPr lang="pt-BR" dirty="0" err="1">
              <a:solidFill>
                <a:srgbClr val="ED265B"/>
              </a:solidFill>
              <a:latin typeface="Gotham HTF"/>
            </a:rPr>
            <a:t>eq</a:t>
          </a:r>
          <a:r>
            <a:rPr lang="pt-BR" dirty="0">
              <a:solidFill>
                <a:srgbClr val="ED265B"/>
              </a:solidFill>
              <a:latin typeface="Gotham HTF"/>
            </a:rPr>
            <a:t>__</a:t>
          </a:r>
        </a:p>
      </dgm:t>
    </dgm:pt>
    <dgm:pt modelId="{0B0FDE9E-CE31-418E-A23F-E188C242F17F}" type="parTrans" cxnId="{BA9DD9E2-B9D4-40BB-AE7C-6F6A7E9E302C}">
      <dgm:prSet/>
      <dgm:spPr/>
      <dgm:t>
        <a:bodyPr/>
        <a:lstStyle/>
        <a:p>
          <a:endParaRPr lang="pt-BR">
            <a:latin typeface="Gotham HTF"/>
          </a:endParaRPr>
        </a:p>
      </dgm:t>
    </dgm:pt>
    <dgm:pt modelId="{26CDD1E0-6B86-4E4D-88C1-C7F625EC3834}" type="sibTrans" cxnId="{BA9DD9E2-B9D4-40BB-AE7C-6F6A7E9E302C}">
      <dgm:prSet/>
      <dgm:spPr/>
      <dgm:t>
        <a:bodyPr/>
        <a:lstStyle/>
        <a:p>
          <a:endParaRPr lang="pt-BR">
            <a:latin typeface="Gotham HTF"/>
          </a:endParaRPr>
        </a:p>
      </dgm:t>
    </dgm:pt>
    <dgm:pt modelId="{3E725E71-F3FF-43FB-9404-11BCF6A68064}">
      <dgm:prSet phldrT="[Texto]"/>
      <dgm:spPr/>
      <dgm:t>
        <a:bodyPr/>
        <a:lstStyle/>
        <a:p>
          <a:r>
            <a:rPr lang="pt-BR" dirty="0">
              <a:latin typeface="Gotham HTF"/>
            </a:rPr>
            <a:t>Usado para comparar dois objetos usando o operador ‘==‘. Retorna </a:t>
          </a:r>
          <a:r>
            <a:rPr lang="pt-BR" dirty="0" err="1">
              <a:latin typeface="Gotham HTF"/>
            </a:rPr>
            <a:t>True</a:t>
          </a:r>
          <a:r>
            <a:rPr lang="pt-BR" dirty="0">
              <a:latin typeface="Gotham HTF"/>
            </a:rPr>
            <a:t> se os objetos são iguais e False caso contrário;</a:t>
          </a:r>
        </a:p>
      </dgm:t>
    </dgm:pt>
    <dgm:pt modelId="{0DCC917C-13F6-4A0F-8088-D4E00AAA5138}" type="parTrans" cxnId="{2D177B62-AD21-43BA-ACC3-4B426DA2E294}">
      <dgm:prSet/>
      <dgm:spPr/>
      <dgm:t>
        <a:bodyPr/>
        <a:lstStyle/>
        <a:p>
          <a:endParaRPr lang="pt-BR">
            <a:latin typeface="Gotham HTF"/>
          </a:endParaRPr>
        </a:p>
      </dgm:t>
    </dgm:pt>
    <dgm:pt modelId="{47AAAB02-6D85-4DC1-A08D-80A58E6ACD1B}" type="sibTrans" cxnId="{2D177B62-AD21-43BA-ACC3-4B426DA2E294}">
      <dgm:prSet/>
      <dgm:spPr/>
      <dgm:t>
        <a:bodyPr/>
        <a:lstStyle/>
        <a:p>
          <a:endParaRPr lang="pt-BR">
            <a:latin typeface="Gotham HTF"/>
          </a:endParaRPr>
        </a:p>
      </dgm:t>
    </dgm:pt>
    <dgm:pt modelId="{CA6B22EE-2F5D-4784-ABDD-504EC8F146CD}">
      <dgm:prSet phldrT="[Texto]"/>
      <dgm:spPr/>
      <dgm:t>
        <a:bodyPr/>
        <a:lstStyle/>
        <a:p>
          <a:r>
            <a:rPr lang="pt-BR" dirty="0">
              <a:solidFill>
                <a:srgbClr val="ED265B"/>
              </a:solidFill>
              <a:latin typeface="Gotham HTF"/>
            </a:rPr>
            <a:t>__</a:t>
          </a:r>
          <a:r>
            <a:rPr lang="pt-BR" dirty="0" err="1">
              <a:solidFill>
                <a:srgbClr val="ED265B"/>
              </a:solidFill>
              <a:latin typeface="Gotham HTF"/>
            </a:rPr>
            <a:t>lt</a:t>
          </a:r>
          <a:r>
            <a:rPr lang="pt-BR" dirty="0">
              <a:solidFill>
                <a:srgbClr val="ED265B"/>
              </a:solidFill>
              <a:latin typeface="Gotham HTF"/>
            </a:rPr>
            <a:t>__</a:t>
          </a:r>
        </a:p>
      </dgm:t>
    </dgm:pt>
    <dgm:pt modelId="{B37257F4-50EE-4237-85F0-2086ECE5A01B}" type="parTrans" cxnId="{3EBAA2B8-84AD-4F39-BD90-7C53552887D6}">
      <dgm:prSet/>
      <dgm:spPr/>
      <dgm:t>
        <a:bodyPr/>
        <a:lstStyle/>
        <a:p>
          <a:endParaRPr lang="pt-BR">
            <a:latin typeface="Gotham HTF"/>
          </a:endParaRPr>
        </a:p>
      </dgm:t>
    </dgm:pt>
    <dgm:pt modelId="{0B50950A-03D1-443C-B6EF-AFA3ABBA8064}" type="sibTrans" cxnId="{3EBAA2B8-84AD-4F39-BD90-7C53552887D6}">
      <dgm:prSet/>
      <dgm:spPr/>
      <dgm:t>
        <a:bodyPr/>
        <a:lstStyle/>
        <a:p>
          <a:endParaRPr lang="pt-BR">
            <a:latin typeface="Gotham HTF"/>
          </a:endParaRPr>
        </a:p>
      </dgm:t>
    </dgm:pt>
    <dgm:pt modelId="{A85AE47C-AB6B-4B46-83C2-9D852880C475}">
      <dgm:prSet phldrT="[Texto]"/>
      <dgm:spPr/>
      <dgm:t>
        <a:bodyPr/>
        <a:lstStyle/>
        <a:p>
          <a:r>
            <a:rPr lang="pt-BR" dirty="0">
              <a:latin typeface="Gotham HTF"/>
            </a:rPr>
            <a:t>Usado para comparar dois objetos usando o </a:t>
          </a:r>
          <a:r>
            <a:rPr lang="pt-BR" dirty="0" err="1">
              <a:latin typeface="Gotham HTF"/>
            </a:rPr>
            <a:t>perador</a:t>
          </a:r>
          <a:r>
            <a:rPr lang="pt-BR" dirty="0">
              <a:latin typeface="Gotham HTF"/>
            </a:rPr>
            <a:t> ‘&lt;‘. Retorna </a:t>
          </a:r>
          <a:r>
            <a:rPr lang="pt-BR" dirty="0" err="1">
              <a:latin typeface="Gotham HTF"/>
            </a:rPr>
            <a:t>True</a:t>
          </a:r>
          <a:r>
            <a:rPr lang="pt-BR" dirty="0">
              <a:latin typeface="Gotham HTF"/>
            </a:rPr>
            <a:t> ou False; </a:t>
          </a:r>
        </a:p>
      </dgm:t>
    </dgm:pt>
    <dgm:pt modelId="{6319CF28-C965-4B91-88C1-95F1BB70A007}" type="parTrans" cxnId="{4772574A-593F-4A89-8614-2709701C9750}">
      <dgm:prSet/>
      <dgm:spPr/>
      <dgm:t>
        <a:bodyPr/>
        <a:lstStyle/>
        <a:p>
          <a:endParaRPr lang="pt-BR">
            <a:latin typeface="Gotham HTF"/>
          </a:endParaRPr>
        </a:p>
      </dgm:t>
    </dgm:pt>
    <dgm:pt modelId="{FE61CEF8-CA6F-4BAF-AC72-526BFB5D5FDE}" type="sibTrans" cxnId="{4772574A-593F-4A89-8614-2709701C9750}">
      <dgm:prSet/>
      <dgm:spPr/>
      <dgm:t>
        <a:bodyPr/>
        <a:lstStyle/>
        <a:p>
          <a:endParaRPr lang="pt-BR">
            <a:latin typeface="Gotham HTF"/>
          </a:endParaRPr>
        </a:p>
      </dgm:t>
    </dgm:pt>
    <dgm:pt modelId="{30B5B208-9B2F-4D34-A821-8AC06ACEDF3A}">
      <dgm:prSet phldrT="[Texto]"/>
      <dgm:spPr/>
      <dgm:t>
        <a:bodyPr/>
        <a:lstStyle/>
        <a:p>
          <a:r>
            <a:rPr lang="pt-BR" dirty="0">
              <a:solidFill>
                <a:srgbClr val="ED265B"/>
              </a:solidFill>
              <a:latin typeface="Gotham HTF"/>
            </a:rPr>
            <a:t>__</a:t>
          </a:r>
          <a:r>
            <a:rPr lang="pt-BR" dirty="0" err="1">
              <a:solidFill>
                <a:srgbClr val="ED265B"/>
              </a:solidFill>
              <a:latin typeface="Gotham HTF"/>
            </a:rPr>
            <a:t>le</a:t>
          </a:r>
          <a:r>
            <a:rPr lang="pt-BR" dirty="0">
              <a:solidFill>
                <a:srgbClr val="ED265B"/>
              </a:solidFill>
              <a:latin typeface="Gotham HTF"/>
            </a:rPr>
            <a:t>__</a:t>
          </a:r>
        </a:p>
      </dgm:t>
    </dgm:pt>
    <dgm:pt modelId="{82F49592-3A51-4D10-80F3-2670638268F0}" type="parTrans" cxnId="{356C296A-1316-4418-A709-E1DA9E389914}">
      <dgm:prSet/>
      <dgm:spPr/>
      <dgm:t>
        <a:bodyPr/>
        <a:lstStyle/>
        <a:p>
          <a:endParaRPr lang="pt-BR">
            <a:latin typeface="Gotham HTF"/>
          </a:endParaRPr>
        </a:p>
      </dgm:t>
    </dgm:pt>
    <dgm:pt modelId="{FC5887D8-BAE2-48C5-AFB8-B98211491054}" type="sibTrans" cxnId="{356C296A-1316-4418-A709-E1DA9E389914}">
      <dgm:prSet/>
      <dgm:spPr/>
      <dgm:t>
        <a:bodyPr/>
        <a:lstStyle/>
        <a:p>
          <a:endParaRPr lang="pt-BR">
            <a:latin typeface="Gotham HTF"/>
          </a:endParaRPr>
        </a:p>
      </dgm:t>
    </dgm:pt>
    <dgm:pt modelId="{DC819CF3-9873-4F03-908B-DD637536A65D}">
      <dgm:prSet phldrT="[Texto]"/>
      <dgm:spPr/>
      <dgm:t>
        <a:bodyPr/>
        <a:lstStyle/>
        <a:p>
          <a:r>
            <a:rPr lang="pt-BR" dirty="0">
              <a:latin typeface="Gotham HTF"/>
            </a:rPr>
            <a:t>Usado para comprar dois objetos usando o operador ‘&lt;=‘. Retorna </a:t>
          </a:r>
          <a:r>
            <a:rPr lang="pt-BR" dirty="0" err="1">
              <a:latin typeface="Gotham HTF"/>
            </a:rPr>
            <a:t>True</a:t>
          </a:r>
          <a:r>
            <a:rPr lang="pt-BR" dirty="0">
              <a:latin typeface="Gotham HTF"/>
            </a:rPr>
            <a:t> ou False;</a:t>
          </a:r>
        </a:p>
      </dgm:t>
    </dgm:pt>
    <dgm:pt modelId="{66B8B1EF-EB88-48C1-A142-D6C5FFB30DC0}" type="parTrans" cxnId="{1DB3B212-E4DA-4C6A-8940-680347BDEE0D}">
      <dgm:prSet/>
      <dgm:spPr/>
      <dgm:t>
        <a:bodyPr/>
        <a:lstStyle/>
        <a:p>
          <a:endParaRPr lang="pt-BR">
            <a:latin typeface="Gotham HTF"/>
          </a:endParaRPr>
        </a:p>
      </dgm:t>
    </dgm:pt>
    <dgm:pt modelId="{E639DB5F-F95E-4773-A363-FA77C4A3ACED}" type="sibTrans" cxnId="{1DB3B212-E4DA-4C6A-8940-680347BDEE0D}">
      <dgm:prSet/>
      <dgm:spPr/>
      <dgm:t>
        <a:bodyPr/>
        <a:lstStyle/>
        <a:p>
          <a:endParaRPr lang="pt-BR">
            <a:latin typeface="Gotham HTF"/>
          </a:endParaRPr>
        </a:p>
      </dgm:t>
    </dgm:pt>
    <dgm:pt modelId="{7FB96536-6B75-49BD-9407-93C3B24C6AA5}">
      <dgm:prSet phldrT="[Texto]"/>
      <dgm:spPr/>
      <dgm:t>
        <a:bodyPr/>
        <a:lstStyle/>
        <a:p>
          <a:r>
            <a:rPr lang="pt-BR" dirty="0">
              <a:solidFill>
                <a:srgbClr val="ED265B"/>
              </a:solidFill>
              <a:latin typeface="Gotham HTF"/>
            </a:rPr>
            <a:t>__</a:t>
          </a:r>
          <a:r>
            <a:rPr lang="pt-BR" dirty="0" err="1">
              <a:solidFill>
                <a:srgbClr val="ED265B"/>
              </a:solidFill>
              <a:latin typeface="Gotham HTF"/>
            </a:rPr>
            <a:t>gt</a:t>
          </a:r>
          <a:r>
            <a:rPr lang="pt-BR" dirty="0">
              <a:solidFill>
                <a:srgbClr val="ED265B"/>
              </a:solidFill>
              <a:latin typeface="Gotham HTF"/>
            </a:rPr>
            <a:t>__</a:t>
          </a:r>
        </a:p>
      </dgm:t>
    </dgm:pt>
    <dgm:pt modelId="{DAE4FC6D-99D2-4EBF-8114-9B8F974DE16C}" type="parTrans" cxnId="{38AE9FC3-7846-43C0-B43E-00EF3646A901}">
      <dgm:prSet/>
      <dgm:spPr/>
      <dgm:t>
        <a:bodyPr/>
        <a:lstStyle/>
        <a:p>
          <a:endParaRPr lang="pt-BR">
            <a:latin typeface="Gotham HTF"/>
          </a:endParaRPr>
        </a:p>
      </dgm:t>
    </dgm:pt>
    <dgm:pt modelId="{6B35CE6F-94A6-4EE0-95E5-499B7D0B9893}" type="sibTrans" cxnId="{38AE9FC3-7846-43C0-B43E-00EF3646A901}">
      <dgm:prSet/>
      <dgm:spPr/>
      <dgm:t>
        <a:bodyPr/>
        <a:lstStyle/>
        <a:p>
          <a:endParaRPr lang="pt-BR">
            <a:latin typeface="Gotham HTF"/>
          </a:endParaRPr>
        </a:p>
      </dgm:t>
    </dgm:pt>
    <dgm:pt modelId="{A4DA449B-A23C-4C54-8387-756B16FC94E8}">
      <dgm:prSet phldrT="[Texto]"/>
      <dgm:spPr/>
      <dgm:t>
        <a:bodyPr/>
        <a:lstStyle/>
        <a:p>
          <a:r>
            <a:rPr lang="pt-BR" dirty="0">
              <a:latin typeface="Gotham HTF"/>
            </a:rPr>
            <a:t>Usado para comprar dois objetos usando o operador ‘&gt;‘. Retorna </a:t>
          </a:r>
          <a:r>
            <a:rPr lang="pt-BR" dirty="0" err="1">
              <a:latin typeface="Gotham HTF"/>
            </a:rPr>
            <a:t>True</a:t>
          </a:r>
          <a:r>
            <a:rPr lang="pt-BR" dirty="0">
              <a:latin typeface="Gotham HTF"/>
            </a:rPr>
            <a:t> ou False;</a:t>
          </a:r>
        </a:p>
      </dgm:t>
    </dgm:pt>
    <dgm:pt modelId="{84F72E59-1ADF-40BB-979B-099721D4C89E}" type="parTrans" cxnId="{09D25582-C040-4058-B6BF-DA892175EC22}">
      <dgm:prSet/>
      <dgm:spPr/>
      <dgm:t>
        <a:bodyPr/>
        <a:lstStyle/>
        <a:p>
          <a:endParaRPr lang="pt-BR">
            <a:latin typeface="Gotham HTF"/>
          </a:endParaRPr>
        </a:p>
      </dgm:t>
    </dgm:pt>
    <dgm:pt modelId="{0D143D93-34DF-450A-85DB-7B1450D5F8CF}" type="sibTrans" cxnId="{09D25582-C040-4058-B6BF-DA892175EC22}">
      <dgm:prSet/>
      <dgm:spPr/>
      <dgm:t>
        <a:bodyPr/>
        <a:lstStyle/>
        <a:p>
          <a:endParaRPr lang="pt-BR">
            <a:latin typeface="Gotham HTF"/>
          </a:endParaRPr>
        </a:p>
      </dgm:t>
    </dgm:pt>
    <dgm:pt modelId="{D2143720-1201-4F56-A0A5-B92464699A42}">
      <dgm:prSet phldrT="[Texto]"/>
      <dgm:spPr/>
      <dgm:t>
        <a:bodyPr/>
        <a:lstStyle/>
        <a:p>
          <a:r>
            <a:rPr lang="pt-BR" dirty="0">
              <a:solidFill>
                <a:srgbClr val="ED265B"/>
              </a:solidFill>
              <a:latin typeface="Gotham HTF"/>
            </a:rPr>
            <a:t>__</a:t>
          </a:r>
          <a:r>
            <a:rPr lang="pt-BR" dirty="0" err="1">
              <a:solidFill>
                <a:srgbClr val="ED265B"/>
              </a:solidFill>
              <a:latin typeface="Gotham HTF"/>
            </a:rPr>
            <a:t>ge</a:t>
          </a:r>
          <a:r>
            <a:rPr lang="pt-BR" dirty="0">
              <a:solidFill>
                <a:srgbClr val="ED265B"/>
              </a:solidFill>
              <a:latin typeface="Gotham HTF"/>
            </a:rPr>
            <a:t>__</a:t>
          </a:r>
        </a:p>
      </dgm:t>
    </dgm:pt>
    <dgm:pt modelId="{BD85ED81-A9FB-4D8C-91CE-4E4D3819149C}" type="parTrans" cxnId="{48B56C10-D999-46FA-ADC6-9C7AB5AE7F5D}">
      <dgm:prSet/>
      <dgm:spPr/>
      <dgm:t>
        <a:bodyPr/>
        <a:lstStyle/>
        <a:p>
          <a:endParaRPr lang="pt-BR">
            <a:latin typeface="Gotham HTF"/>
          </a:endParaRPr>
        </a:p>
      </dgm:t>
    </dgm:pt>
    <dgm:pt modelId="{714B7175-7A8B-4ED8-B037-58B448F5EB53}" type="sibTrans" cxnId="{48B56C10-D999-46FA-ADC6-9C7AB5AE7F5D}">
      <dgm:prSet/>
      <dgm:spPr/>
      <dgm:t>
        <a:bodyPr/>
        <a:lstStyle/>
        <a:p>
          <a:endParaRPr lang="pt-BR">
            <a:latin typeface="Gotham HTF"/>
          </a:endParaRPr>
        </a:p>
      </dgm:t>
    </dgm:pt>
    <dgm:pt modelId="{D48D06EE-A484-4233-AD75-70ACED984CC3}" type="pres">
      <dgm:prSet presAssocID="{E5410EDD-AAE7-41F9-9740-CCA33BB82C10}" presName="vert0" presStyleCnt="0">
        <dgm:presLayoutVars>
          <dgm:dir/>
          <dgm:animOne val="branch"/>
          <dgm:animLvl val="lvl"/>
        </dgm:presLayoutVars>
      </dgm:prSet>
      <dgm:spPr/>
    </dgm:pt>
    <dgm:pt modelId="{ECB00B77-1748-479B-A668-CF44252C9BD1}" type="pres">
      <dgm:prSet presAssocID="{3CE3AB12-8449-4A60-A9AD-3CD85D0DCA2A}" presName="thickLine" presStyleLbl="alignNode1" presStyleIdx="0" presStyleCnt="7"/>
      <dgm:spPr/>
    </dgm:pt>
    <dgm:pt modelId="{16F89617-EB40-4CE3-8366-215253FF5AAB}" type="pres">
      <dgm:prSet presAssocID="{3CE3AB12-8449-4A60-A9AD-3CD85D0DCA2A}" presName="horz1" presStyleCnt="0"/>
      <dgm:spPr/>
    </dgm:pt>
    <dgm:pt modelId="{ABD79410-E4F9-4C02-ABA7-9EE63A32CD28}" type="pres">
      <dgm:prSet presAssocID="{3CE3AB12-8449-4A60-A9AD-3CD85D0DCA2A}" presName="tx1" presStyleLbl="revTx" presStyleIdx="0" presStyleCnt="14"/>
      <dgm:spPr/>
    </dgm:pt>
    <dgm:pt modelId="{F525AD00-BE23-4B3E-A9B3-2268582D8642}" type="pres">
      <dgm:prSet presAssocID="{3CE3AB12-8449-4A60-A9AD-3CD85D0DCA2A}" presName="vert1" presStyleCnt="0"/>
      <dgm:spPr/>
    </dgm:pt>
    <dgm:pt modelId="{7E9D2AAA-F447-4B13-A937-E8CAC1A276D8}" type="pres">
      <dgm:prSet presAssocID="{EC061B27-B9D2-4DA1-A39C-B3C575536C7F}" presName="vertSpace2a" presStyleCnt="0"/>
      <dgm:spPr/>
    </dgm:pt>
    <dgm:pt modelId="{C89FC307-5A28-4005-9E34-45877062DB70}" type="pres">
      <dgm:prSet presAssocID="{EC061B27-B9D2-4DA1-A39C-B3C575536C7F}" presName="horz2" presStyleCnt="0"/>
      <dgm:spPr/>
    </dgm:pt>
    <dgm:pt modelId="{5E4BAF22-514B-426F-B4A0-83505B2CDEC1}" type="pres">
      <dgm:prSet presAssocID="{EC061B27-B9D2-4DA1-A39C-B3C575536C7F}" presName="horzSpace2" presStyleCnt="0"/>
      <dgm:spPr/>
    </dgm:pt>
    <dgm:pt modelId="{260ED0C7-233D-4CD7-A55D-337B793D00C1}" type="pres">
      <dgm:prSet presAssocID="{EC061B27-B9D2-4DA1-A39C-B3C575536C7F}" presName="tx2" presStyleLbl="revTx" presStyleIdx="1" presStyleCnt="14"/>
      <dgm:spPr/>
    </dgm:pt>
    <dgm:pt modelId="{BD189483-378D-477F-A895-2E9A020B71F7}" type="pres">
      <dgm:prSet presAssocID="{EC061B27-B9D2-4DA1-A39C-B3C575536C7F}" presName="vert2" presStyleCnt="0"/>
      <dgm:spPr/>
    </dgm:pt>
    <dgm:pt modelId="{EDACBCBD-D452-4564-A6BA-FDEDC00D2769}" type="pres">
      <dgm:prSet presAssocID="{EC061B27-B9D2-4DA1-A39C-B3C575536C7F}" presName="thinLine2b" presStyleLbl="callout" presStyleIdx="0" presStyleCnt="7"/>
      <dgm:spPr/>
    </dgm:pt>
    <dgm:pt modelId="{F883BCE9-417D-46E8-A6A4-8596D66B57D4}" type="pres">
      <dgm:prSet presAssocID="{EC061B27-B9D2-4DA1-A39C-B3C575536C7F}" presName="vertSpace2b" presStyleCnt="0"/>
      <dgm:spPr/>
    </dgm:pt>
    <dgm:pt modelId="{C5DA1659-E5C1-447D-8078-3B01D0329121}" type="pres">
      <dgm:prSet presAssocID="{BFB274C3-1A5B-4D5D-BF2A-176ACAB636C3}" presName="thickLine" presStyleLbl="alignNode1" presStyleIdx="1" presStyleCnt="7"/>
      <dgm:spPr/>
    </dgm:pt>
    <dgm:pt modelId="{C71DCFD4-9FBF-4A23-96A3-19496713BADA}" type="pres">
      <dgm:prSet presAssocID="{BFB274C3-1A5B-4D5D-BF2A-176ACAB636C3}" presName="horz1" presStyleCnt="0"/>
      <dgm:spPr/>
    </dgm:pt>
    <dgm:pt modelId="{6523AC3E-51C0-475A-897D-BFD6BC6DD173}" type="pres">
      <dgm:prSet presAssocID="{BFB274C3-1A5B-4D5D-BF2A-176ACAB636C3}" presName="tx1" presStyleLbl="revTx" presStyleIdx="2" presStyleCnt="14"/>
      <dgm:spPr/>
    </dgm:pt>
    <dgm:pt modelId="{82316286-ED9C-404F-A606-D0D851C048FA}" type="pres">
      <dgm:prSet presAssocID="{BFB274C3-1A5B-4D5D-BF2A-176ACAB636C3}" presName="vert1" presStyleCnt="0"/>
      <dgm:spPr/>
    </dgm:pt>
    <dgm:pt modelId="{40CC98AF-2DEE-4694-9E01-39967CF6C2A6}" type="pres">
      <dgm:prSet presAssocID="{C6936D87-127E-4BBA-9B06-DCA69C204AD2}" presName="vertSpace2a" presStyleCnt="0"/>
      <dgm:spPr/>
    </dgm:pt>
    <dgm:pt modelId="{0AA467E4-1958-4A88-BEAA-1DFCFF133966}" type="pres">
      <dgm:prSet presAssocID="{C6936D87-127E-4BBA-9B06-DCA69C204AD2}" presName="horz2" presStyleCnt="0"/>
      <dgm:spPr/>
    </dgm:pt>
    <dgm:pt modelId="{3B1122A2-49C8-4A58-B5D9-C71B939A1494}" type="pres">
      <dgm:prSet presAssocID="{C6936D87-127E-4BBA-9B06-DCA69C204AD2}" presName="horzSpace2" presStyleCnt="0"/>
      <dgm:spPr/>
    </dgm:pt>
    <dgm:pt modelId="{71452EC7-11D8-4B1A-914C-CCF81343AE1D}" type="pres">
      <dgm:prSet presAssocID="{C6936D87-127E-4BBA-9B06-DCA69C204AD2}" presName="tx2" presStyleLbl="revTx" presStyleIdx="3" presStyleCnt="14"/>
      <dgm:spPr/>
    </dgm:pt>
    <dgm:pt modelId="{75941834-C228-4A1B-93F1-04305371F25E}" type="pres">
      <dgm:prSet presAssocID="{C6936D87-127E-4BBA-9B06-DCA69C204AD2}" presName="vert2" presStyleCnt="0"/>
      <dgm:spPr/>
    </dgm:pt>
    <dgm:pt modelId="{2B88D57E-1278-4221-B102-9F42809CEDF2}" type="pres">
      <dgm:prSet presAssocID="{C6936D87-127E-4BBA-9B06-DCA69C204AD2}" presName="thinLine2b" presStyleLbl="callout" presStyleIdx="1" presStyleCnt="7"/>
      <dgm:spPr/>
    </dgm:pt>
    <dgm:pt modelId="{BBBAFAA4-13EB-41DC-83BA-0BCDDB3C7E6B}" type="pres">
      <dgm:prSet presAssocID="{C6936D87-127E-4BBA-9B06-DCA69C204AD2}" presName="vertSpace2b" presStyleCnt="0"/>
      <dgm:spPr/>
    </dgm:pt>
    <dgm:pt modelId="{C6D5D51C-4BFB-47EE-A7C6-21B31C49E3EF}" type="pres">
      <dgm:prSet presAssocID="{1B98367C-24FE-4341-810F-C698154279F1}" presName="thickLine" presStyleLbl="alignNode1" presStyleIdx="2" presStyleCnt="7"/>
      <dgm:spPr/>
    </dgm:pt>
    <dgm:pt modelId="{502FF107-DBC0-4EB3-9CD5-5178D2E8689B}" type="pres">
      <dgm:prSet presAssocID="{1B98367C-24FE-4341-810F-C698154279F1}" presName="horz1" presStyleCnt="0"/>
      <dgm:spPr/>
    </dgm:pt>
    <dgm:pt modelId="{1D453CE0-1AF3-4127-ADE9-255C139E2CA2}" type="pres">
      <dgm:prSet presAssocID="{1B98367C-24FE-4341-810F-C698154279F1}" presName="tx1" presStyleLbl="revTx" presStyleIdx="4" presStyleCnt="14"/>
      <dgm:spPr/>
    </dgm:pt>
    <dgm:pt modelId="{FB4C8E84-F08C-4943-9762-D33E1E3D2B3A}" type="pres">
      <dgm:prSet presAssocID="{1B98367C-24FE-4341-810F-C698154279F1}" presName="vert1" presStyleCnt="0"/>
      <dgm:spPr/>
    </dgm:pt>
    <dgm:pt modelId="{931AAE51-F9FA-4019-8A8C-5ABDDDE6DB46}" type="pres">
      <dgm:prSet presAssocID="{3E725E71-F3FF-43FB-9404-11BCF6A68064}" presName="vertSpace2a" presStyleCnt="0"/>
      <dgm:spPr/>
    </dgm:pt>
    <dgm:pt modelId="{8D55E41F-BDFB-4445-ABC2-5178723F3F84}" type="pres">
      <dgm:prSet presAssocID="{3E725E71-F3FF-43FB-9404-11BCF6A68064}" presName="horz2" presStyleCnt="0"/>
      <dgm:spPr/>
    </dgm:pt>
    <dgm:pt modelId="{19F13FE2-3B3B-4DA9-992E-FFD478301BE3}" type="pres">
      <dgm:prSet presAssocID="{3E725E71-F3FF-43FB-9404-11BCF6A68064}" presName="horzSpace2" presStyleCnt="0"/>
      <dgm:spPr/>
    </dgm:pt>
    <dgm:pt modelId="{7D7B254C-E31E-4676-8FD4-24CE363A6EFD}" type="pres">
      <dgm:prSet presAssocID="{3E725E71-F3FF-43FB-9404-11BCF6A68064}" presName="tx2" presStyleLbl="revTx" presStyleIdx="5" presStyleCnt="14"/>
      <dgm:spPr/>
    </dgm:pt>
    <dgm:pt modelId="{D358A358-0ED2-4563-B656-B2894E3882ED}" type="pres">
      <dgm:prSet presAssocID="{3E725E71-F3FF-43FB-9404-11BCF6A68064}" presName="vert2" presStyleCnt="0"/>
      <dgm:spPr/>
    </dgm:pt>
    <dgm:pt modelId="{6946004F-8933-4993-B4F7-F0DAD772145F}" type="pres">
      <dgm:prSet presAssocID="{3E725E71-F3FF-43FB-9404-11BCF6A68064}" presName="thinLine2b" presStyleLbl="callout" presStyleIdx="2" presStyleCnt="7"/>
      <dgm:spPr/>
    </dgm:pt>
    <dgm:pt modelId="{A2B30C25-956B-496B-9CAA-982D4B12B448}" type="pres">
      <dgm:prSet presAssocID="{3E725E71-F3FF-43FB-9404-11BCF6A68064}" presName="vertSpace2b" presStyleCnt="0"/>
      <dgm:spPr/>
    </dgm:pt>
    <dgm:pt modelId="{E43E87AE-815E-42D7-8E19-6CAA6C4FAD1A}" type="pres">
      <dgm:prSet presAssocID="{CA6B22EE-2F5D-4784-ABDD-504EC8F146CD}" presName="thickLine" presStyleLbl="alignNode1" presStyleIdx="3" presStyleCnt="7"/>
      <dgm:spPr/>
    </dgm:pt>
    <dgm:pt modelId="{3C5D2AA8-6932-4861-AFA1-F9136A905052}" type="pres">
      <dgm:prSet presAssocID="{CA6B22EE-2F5D-4784-ABDD-504EC8F146CD}" presName="horz1" presStyleCnt="0"/>
      <dgm:spPr/>
    </dgm:pt>
    <dgm:pt modelId="{8B5F3EE1-FF25-4356-B942-49C55044B0E3}" type="pres">
      <dgm:prSet presAssocID="{CA6B22EE-2F5D-4784-ABDD-504EC8F146CD}" presName="tx1" presStyleLbl="revTx" presStyleIdx="6" presStyleCnt="14"/>
      <dgm:spPr/>
    </dgm:pt>
    <dgm:pt modelId="{2A0D0851-2EDB-48E5-909E-CFFD93B3C223}" type="pres">
      <dgm:prSet presAssocID="{CA6B22EE-2F5D-4784-ABDD-504EC8F146CD}" presName="vert1" presStyleCnt="0"/>
      <dgm:spPr/>
    </dgm:pt>
    <dgm:pt modelId="{72F7FC3E-7604-4C79-A5FB-2F67C5B235C7}" type="pres">
      <dgm:prSet presAssocID="{A85AE47C-AB6B-4B46-83C2-9D852880C475}" presName="vertSpace2a" presStyleCnt="0"/>
      <dgm:spPr/>
    </dgm:pt>
    <dgm:pt modelId="{604EB5B6-C86F-4464-9FF8-39EDA05A7236}" type="pres">
      <dgm:prSet presAssocID="{A85AE47C-AB6B-4B46-83C2-9D852880C475}" presName="horz2" presStyleCnt="0"/>
      <dgm:spPr/>
    </dgm:pt>
    <dgm:pt modelId="{92A99A2B-737B-4007-9D8E-84FA5F8FF39D}" type="pres">
      <dgm:prSet presAssocID="{A85AE47C-AB6B-4B46-83C2-9D852880C475}" presName="horzSpace2" presStyleCnt="0"/>
      <dgm:spPr/>
    </dgm:pt>
    <dgm:pt modelId="{484E835F-467C-422D-90BD-412455AAB9B1}" type="pres">
      <dgm:prSet presAssocID="{A85AE47C-AB6B-4B46-83C2-9D852880C475}" presName="tx2" presStyleLbl="revTx" presStyleIdx="7" presStyleCnt="14"/>
      <dgm:spPr/>
    </dgm:pt>
    <dgm:pt modelId="{C9D3DDCF-FE11-45FC-907B-A575C35D4B3C}" type="pres">
      <dgm:prSet presAssocID="{A85AE47C-AB6B-4B46-83C2-9D852880C475}" presName="vert2" presStyleCnt="0"/>
      <dgm:spPr/>
    </dgm:pt>
    <dgm:pt modelId="{C771474C-CEB2-4004-80F7-93EB3D684E63}" type="pres">
      <dgm:prSet presAssocID="{A85AE47C-AB6B-4B46-83C2-9D852880C475}" presName="thinLine2b" presStyleLbl="callout" presStyleIdx="3" presStyleCnt="7"/>
      <dgm:spPr/>
    </dgm:pt>
    <dgm:pt modelId="{B8C4E896-B907-423E-B397-8D61D666CF6A}" type="pres">
      <dgm:prSet presAssocID="{A85AE47C-AB6B-4B46-83C2-9D852880C475}" presName="vertSpace2b" presStyleCnt="0"/>
      <dgm:spPr/>
    </dgm:pt>
    <dgm:pt modelId="{09730BC1-0B62-40A5-874D-59EF49312125}" type="pres">
      <dgm:prSet presAssocID="{30B5B208-9B2F-4D34-A821-8AC06ACEDF3A}" presName="thickLine" presStyleLbl="alignNode1" presStyleIdx="4" presStyleCnt="7"/>
      <dgm:spPr/>
    </dgm:pt>
    <dgm:pt modelId="{A1B22E62-D27B-4BD0-9184-AF263CEBB2D5}" type="pres">
      <dgm:prSet presAssocID="{30B5B208-9B2F-4D34-A821-8AC06ACEDF3A}" presName="horz1" presStyleCnt="0"/>
      <dgm:spPr/>
    </dgm:pt>
    <dgm:pt modelId="{AEBCD1B1-9C06-42F4-8056-B9AB714A86D1}" type="pres">
      <dgm:prSet presAssocID="{30B5B208-9B2F-4D34-A821-8AC06ACEDF3A}" presName="tx1" presStyleLbl="revTx" presStyleIdx="8" presStyleCnt="14"/>
      <dgm:spPr/>
    </dgm:pt>
    <dgm:pt modelId="{814A819D-AFEC-4CC9-9F2A-614BE5340B5B}" type="pres">
      <dgm:prSet presAssocID="{30B5B208-9B2F-4D34-A821-8AC06ACEDF3A}" presName="vert1" presStyleCnt="0"/>
      <dgm:spPr/>
    </dgm:pt>
    <dgm:pt modelId="{DE05F92A-4384-4B9B-916A-5D66657BD7A5}" type="pres">
      <dgm:prSet presAssocID="{DC819CF3-9873-4F03-908B-DD637536A65D}" presName="vertSpace2a" presStyleCnt="0"/>
      <dgm:spPr/>
    </dgm:pt>
    <dgm:pt modelId="{10947743-5231-4168-BF8F-497F127A4437}" type="pres">
      <dgm:prSet presAssocID="{DC819CF3-9873-4F03-908B-DD637536A65D}" presName="horz2" presStyleCnt="0"/>
      <dgm:spPr/>
    </dgm:pt>
    <dgm:pt modelId="{450E8E69-890E-47C1-92EF-0B626323FB54}" type="pres">
      <dgm:prSet presAssocID="{DC819CF3-9873-4F03-908B-DD637536A65D}" presName="horzSpace2" presStyleCnt="0"/>
      <dgm:spPr/>
    </dgm:pt>
    <dgm:pt modelId="{CEAC7664-402A-4106-900D-08475A822D83}" type="pres">
      <dgm:prSet presAssocID="{DC819CF3-9873-4F03-908B-DD637536A65D}" presName="tx2" presStyleLbl="revTx" presStyleIdx="9" presStyleCnt="14"/>
      <dgm:spPr/>
    </dgm:pt>
    <dgm:pt modelId="{DEEFE696-0221-496F-AB93-47A2ADC7B8F0}" type="pres">
      <dgm:prSet presAssocID="{DC819CF3-9873-4F03-908B-DD637536A65D}" presName="vert2" presStyleCnt="0"/>
      <dgm:spPr/>
    </dgm:pt>
    <dgm:pt modelId="{6A093280-C2C5-42F2-B176-3C91CB3E88A0}" type="pres">
      <dgm:prSet presAssocID="{DC819CF3-9873-4F03-908B-DD637536A65D}" presName="thinLine2b" presStyleLbl="callout" presStyleIdx="4" presStyleCnt="7"/>
      <dgm:spPr/>
    </dgm:pt>
    <dgm:pt modelId="{ABD7304F-E176-4A34-9161-B16ACB0C09A1}" type="pres">
      <dgm:prSet presAssocID="{DC819CF3-9873-4F03-908B-DD637536A65D}" presName="vertSpace2b" presStyleCnt="0"/>
      <dgm:spPr/>
    </dgm:pt>
    <dgm:pt modelId="{64E9DA0C-6CA3-4CF3-991A-7A91EE1D19A3}" type="pres">
      <dgm:prSet presAssocID="{7FB96536-6B75-49BD-9407-93C3B24C6AA5}" presName="thickLine" presStyleLbl="alignNode1" presStyleIdx="5" presStyleCnt="7"/>
      <dgm:spPr/>
    </dgm:pt>
    <dgm:pt modelId="{9B7D432A-C748-47DD-BE40-F3D33BA5F9AC}" type="pres">
      <dgm:prSet presAssocID="{7FB96536-6B75-49BD-9407-93C3B24C6AA5}" presName="horz1" presStyleCnt="0"/>
      <dgm:spPr/>
    </dgm:pt>
    <dgm:pt modelId="{BE133B1C-0FEA-4807-87D3-0460EE45122B}" type="pres">
      <dgm:prSet presAssocID="{7FB96536-6B75-49BD-9407-93C3B24C6AA5}" presName="tx1" presStyleLbl="revTx" presStyleIdx="10" presStyleCnt="14"/>
      <dgm:spPr/>
    </dgm:pt>
    <dgm:pt modelId="{7FA2566D-2BF8-4BEC-B028-FD412AC78892}" type="pres">
      <dgm:prSet presAssocID="{7FB96536-6B75-49BD-9407-93C3B24C6AA5}" presName="vert1" presStyleCnt="0"/>
      <dgm:spPr/>
    </dgm:pt>
    <dgm:pt modelId="{159B1887-5401-40D6-A95B-7333AA1F0407}" type="pres">
      <dgm:prSet presAssocID="{A4DA449B-A23C-4C54-8387-756B16FC94E8}" presName="vertSpace2a" presStyleCnt="0"/>
      <dgm:spPr/>
    </dgm:pt>
    <dgm:pt modelId="{008741EB-902C-4A3D-B84D-3C895E53F1B8}" type="pres">
      <dgm:prSet presAssocID="{A4DA449B-A23C-4C54-8387-756B16FC94E8}" presName="horz2" presStyleCnt="0"/>
      <dgm:spPr/>
    </dgm:pt>
    <dgm:pt modelId="{918A4691-AC28-4208-991F-48D37ACADD3F}" type="pres">
      <dgm:prSet presAssocID="{A4DA449B-A23C-4C54-8387-756B16FC94E8}" presName="horzSpace2" presStyleCnt="0"/>
      <dgm:spPr/>
    </dgm:pt>
    <dgm:pt modelId="{833EC443-863C-4803-BC3A-EF71D43421B3}" type="pres">
      <dgm:prSet presAssocID="{A4DA449B-A23C-4C54-8387-756B16FC94E8}" presName="tx2" presStyleLbl="revTx" presStyleIdx="11" presStyleCnt="14"/>
      <dgm:spPr/>
    </dgm:pt>
    <dgm:pt modelId="{EFF04025-6D9F-450A-928C-CE1B399215EB}" type="pres">
      <dgm:prSet presAssocID="{A4DA449B-A23C-4C54-8387-756B16FC94E8}" presName="vert2" presStyleCnt="0"/>
      <dgm:spPr/>
    </dgm:pt>
    <dgm:pt modelId="{EB17B473-527E-4AFE-8801-7AEFF75154F5}" type="pres">
      <dgm:prSet presAssocID="{A4DA449B-A23C-4C54-8387-756B16FC94E8}" presName="thinLine2b" presStyleLbl="callout" presStyleIdx="5" presStyleCnt="7"/>
      <dgm:spPr/>
    </dgm:pt>
    <dgm:pt modelId="{1106B42D-FFBE-48FE-9125-2B60DB51852D}" type="pres">
      <dgm:prSet presAssocID="{A4DA449B-A23C-4C54-8387-756B16FC94E8}" presName="vertSpace2b" presStyleCnt="0"/>
      <dgm:spPr/>
    </dgm:pt>
    <dgm:pt modelId="{95D2DF11-6E80-4080-8066-FE1C08052553}" type="pres">
      <dgm:prSet presAssocID="{D2143720-1201-4F56-A0A5-B92464699A42}" presName="thickLine" presStyleLbl="alignNode1" presStyleIdx="6" presStyleCnt="7"/>
      <dgm:spPr/>
    </dgm:pt>
    <dgm:pt modelId="{3A908CAE-7CAA-4555-83EA-63AD4D87D97C}" type="pres">
      <dgm:prSet presAssocID="{D2143720-1201-4F56-A0A5-B92464699A42}" presName="horz1" presStyleCnt="0"/>
      <dgm:spPr/>
    </dgm:pt>
    <dgm:pt modelId="{362D3519-BE01-4068-A0E4-552617A9409B}" type="pres">
      <dgm:prSet presAssocID="{D2143720-1201-4F56-A0A5-B92464699A42}" presName="tx1" presStyleLbl="revTx" presStyleIdx="12" presStyleCnt="14"/>
      <dgm:spPr/>
    </dgm:pt>
    <dgm:pt modelId="{D6377801-9808-483C-84B7-1073993F256A}" type="pres">
      <dgm:prSet presAssocID="{D2143720-1201-4F56-A0A5-B92464699A42}" presName="vert1" presStyleCnt="0"/>
      <dgm:spPr/>
    </dgm:pt>
    <dgm:pt modelId="{0DA05A17-92EE-42C0-AD19-E7B316DDFE8B}" type="pres">
      <dgm:prSet presAssocID="{7C5E6318-7D03-41E8-AAED-334C01607A07}" presName="vertSpace2a" presStyleCnt="0"/>
      <dgm:spPr/>
    </dgm:pt>
    <dgm:pt modelId="{E0623802-4E91-4303-BC0F-037851892123}" type="pres">
      <dgm:prSet presAssocID="{7C5E6318-7D03-41E8-AAED-334C01607A07}" presName="horz2" presStyleCnt="0"/>
      <dgm:spPr/>
    </dgm:pt>
    <dgm:pt modelId="{0AA080B9-B1CA-46A5-9F47-B597F8807838}" type="pres">
      <dgm:prSet presAssocID="{7C5E6318-7D03-41E8-AAED-334C01607A07}" presName="horzSpace2" presStyleCnt="0"/>
      <dgm:spPr/>
    </dgm:pt>
    <dgm:pt modelId="{89E08221-057D-4A63-B966-450D94E6065C}" type="pres">
      <dgm:prSet presAssocID="{7C5E6318-7D03-41E8-AAED-334C01607A07}" presName="tx2" presStyleLbl="revTx" presStyleIdx="13" presStyleCnt="14"/>
      <dgm:spPr/>
    </dgm:pt>
    <dgm:pt modelId="{90A48B10-CDD9-4B6E-A012-74B877A8D049}" type="pres">
      <dgm:prSet presAssocID="{7C5E6318-7D03-41E8-AAED-334C01607A07}" presName="vert2" presStyleCnt="0"/>
      <dgm:spPr/>
    </dgm:pt>
    <dgm:pt modelId="{054071D1-9034-48B6-BE15-6951FBD974B3}" type="pres">
      <dgm:prSet presAssocID="{7C5E6318-7D03-41E8-AAED-334C01607A07}" presName="thinLine2b" presStyleLbl="callout" presStyleIdx="6" presStyleCnt="7"/>
      <dgm:spPr/>
    </dgm:pt>
    <dgm:pt modelId="{94B45E7B-2DD7-4BD6-82B6-D5E2D4ABD3A2}" type="pres">
      <dgm:prSet presAssocID="{7C5E6318-7D03-41E8-AAED-334C01607A07}" presName="vertSpace2b" presStyleCnt="0"/>
      <dgm:spPr/>
    </dgm:pt>
  </dgm:ptLst>
  <dgm:cxnLst>
    <dgm:cxn modelId="{48B56C10-D999-46FA-ADC6-9C7AB5AE7F5D}" srcId="{E5410EDD-AAE7-41F9-9740-CCA33BB82C10}" destId="{D2143720-1201-4F56-A0A5-B92464699A42}" srcOrd="6" destOrd="0" parTransId="{BD85ED81-A9FB-4D8C-91CE-4E4D3819149C}" sibTransId="{714B7175-7A8B-4ED8-B037-58B448F5EB53}"/>
    <dgm:cxn modelId="{1DB3B212-E4DA-4C6A-8940-680347BDEE0D}" srcId="{30B5B208-9B2F-4D34-A821-8AC06ACEDF3A}" destId="{DC819CF3-9873-4F03-908B-DD637536A65D}" srcOrd="0" destOrd="0" parTransId="{66B8B1EF-EB88-48C1-A142-D6C5FFB30DC0}" sibTransId="{E639DB5F-F95E-4773-A363-FA77C4A3ACED}"/>
    <dgm:cxn modelId="{AA76B35D-BE8E-4E5C-96EE-D15D4201C66F}" srcId="{E5410EDD-AAE7-41F9-9740-CCA33BB82C10}" destId="{BFB274C3-1A5B-4D5D-BF2A-176ACAB636C3}" srcOrd="1" destOrd="0" parTransId="{DC0C426E-AD1F-40FC-8BCA-C6B68C4FFC72}" sibTransId="{94368AB5-09BF-44CD-80C8-891EC91219AF}"/>
    <dgm:cxn modelId="{D951735F-E026-4719-B8C8-1488A697C5B0}" type="presOf" srcId="{1B98367C-24FE-4341-810F-C698154279F1}" destId="{1D453CE0-1AF3-4127-ADE9-255C139E2CA2}" srcOrd="0" destOrd="0" presId="urn:microsoft.com/office/officeart/2008/layout/LinedList"/>
    <dgm:cxn modelId="{2D177B62-AD21-43BA-ACC3-4B426DA2E294}" srcId="{1B98367C-24FE-4341-810F-C698154279F1}" destId="{3E725E71-F3FF-43FB-9404-11BCF6A68064}" srcOrd="0" destOrd="0" parTransId="{0DCC917C-13F6-4A0F-8088-D4E00AAA5138}" sibTransId="{47AAAB02-6D85-4DC1-A08D-80A58E6ACD1B}"/>
    <dgm:cxn modelId="{356C296A-1316-4418-A709-E1DA9E389914}" srcId="{E5410EDD-AAE7-41F9-9740-CCA33BB82C10}" destId="{30B5B208-9B2F-4D34-A821-8AC06ACEDF3A}" srcOrd="4" destOrd="0" parTransId="{82F49592-3A51-4D10-80F3-2670638268F0}" sibTransId="{FC5887D8-BAE2-48C5-AFB8-B98211491054}"/>
    <dgm:cxn modelId="{4772574A-593F-4A89-8614-2709701C9750}" srcId="{CA6B22EE-2F5D-4784-ABDD-504EC8F146CD}" destId="{A85AE47C-AB6B-4B46-83C2-9D852880C475}" srcOrd="0" destOrd="0" parTransId="{6319CF28-C965-4B91-88C1-95F1BB70A007}" sibTransId="{FE61CEF8-CA6F-4BAF-AC72-526BFB5D5FDE}"/>
    <dgm:cxn modelId="{E99E8D4D-7308-4BA7-BF30-1A35DC1A21A8}" type="presOf" srcId="{30B5B208-9B2F-4D34-A821-8AC06ACEDF3A}" destId="{AEBCD1B1-9C06-42F4-8056-B9AB714A86D1}" srcOrd="0" destOrd="0" presId="urn:microsoft.com/office/officeart/2008/layout/LinedList"/>
    <dgm:cxn modelId="{9FABF46E-FDB1-452B-BD43-780266BDFBFD}" type="presOf" srcId="{CA6B22EE-2F5D-4784-ABDD-504EC8F146CD}" destId="{8B5F3EE1-FF25-4356-B942-49C55044B0E3}" srcOrd="0" destOrd="0" presId="urn:microsoft.com/office/officeart/2008/layout/LinedList"/>
    <dgm:cxn modelId="{BE540E70-B9DB-496B-95D6-525888A28289}" type="presOf" srcId="{DC819CF3-9873-4F03-908B-DD637536A65D}" destId="{CEAC7664-402A-4106-900D-08475A822D83}" srcOrd="0" destOrd="0" presId="urn:microsoft.com/office/officeart/2008/layout/LinedList"/>
    <dgm:cxn modelId="{EC601480-190A-4BD1-A6FF-5D657C28C6EF}" type="presOf" srcId="{A4DA449B-A23C-4C54-8387-756B16FC94E8}" destId="{833EC443-863C-4803-BC3A-EF71D43421B3}" srcOrd="0" destOrd="0" presId="urn:microsoft.com/office/officeart/2008/layout/LinedList"/>
    <dgm:cxn modelId="{09D25582-C040-4058-B6BF-DA892175EC22}" srcId="{7FB96536-6B75-49BD-9407-93C3B24C6AA5}" destId="{A4DA449B-A23C-4C54-8387-756B16FC94E8}" srcOrd="0" destOrd="0" parTransId="{84F72E59-1ADF-40BB-979B-099721D4C89E}" sibTransId="{0D143D93-34DF-450A-85DB-7B1450D5F8CF}"/>
    <dgm:cxn modelId="{74415399-60FA-4C49-8651-8ACC60ACF3AA}" type="presOf" srcId="{C6936D87-127E-4BBA-9B06-DCA69C204AD2}" destId="{71452EC7-11D8-4B1A-914C-CCF81343AE1D}" srcOrd="0" destOrd="0" presId="urn:microsoft.com/office/officeart/2008/layout/LinedList"/>
    <dgm:cxn modelId="{00A1339C-C8C3-4649-9155-D5F19593ECCC}" srcId="{D2143720-1201-4F56-A0A5-B92464699A42}" destId="{7C5E6318-7D03-41E8-AAED-334C01607A07}" srcOrd="0" destOrd="0" parTransId="{3E9109FF-8626-44D2-A3AC-F76E79CFF0AD}" sibTransId="{4A6F8CBF-4BBD-45EC-BB41-277CB981CFBE}"/>
    <dgm:cxn modelId="{8ED997A6-6FEB-412F-A23B-78551AC6D200}" type="presOf" srcId="{EC061B27-B9D2-4DA1-A39C-B3C575536C7F}" destId="{260ED0C7-233D-4CD7-A55D-337B793D00C1}" srcOrd="0" destOrd="0" presId="urn:microsoft.com/office/officeart/2008/layout/LinedList"/>
    <dgm:cxn modelId="{1B9746A9-825D-4A45-8544-7996B4433AE3}" type="presOf" srcId="{D2143720-1201-4F56-A0A5-B92464699A42}" destId="{362D3519-BE01-4068-A0E4-552617A9409B}" srcOrd="0" destOrd="0" presId="urn:microsoft.com/office/officeart/2008/layout/LinedList"/>
    <dgm:cxn modelId="{55E49CB0-E6C8-4FB9-A415-E03AA0FEF98F}" type="presOf" srcId="{7FB96536-6B75-49BD-9407-93C3B24C6AA5}" destId="{BE133B1C-0FEA-4807-87D3-0460EE45122B}" srcOrd="0" destOrd="0" presId="urn:microsoft.com/office/officeart/2008/layout/LinedList"/>
    <dgm:cxn modelId="{A9154FB7-BB4B-4451-BE08-5C5ECCF3DF63}" type="presOf" srcId="{7C5E6318-7D03-41E8-AAED-334C01607A07}" destId="{89E08221-057D-4A63-B966-450D94E6065C}" srcOrd="0" destOrd="0" presId="urn:microsoft.com/office/officeart/2008/layout/LinedList"/>
    <dgm:cxn modelId="{3EBAA2B8-84AD-4F39-BD90-7C53552887D6}" srcId="{E5410EDD-AAE7-41F9-9740-CCA33BB82C10}" destId="{CA6B22EE-2F5D-4784-ABDD-504EC8F146CD}" srcOrd="3" destOrd="0" parTransId="{B37257F4-50EE-4237-85F0-2086ECE5A01B}" sibTransId="{0B50950A-03D1-443C-B6EF-AFA3ABBA8064}"/>
    <dgm:cxn modelId="{7DDE01BD-04A8-46FB-B9BE-22C107434A93}" srcId="{BFB274C3-1A5B-4D5D-BF2A-176ACAB636C3}" destId="{C6936D87-127E-4BBA-9B06-DCA69C204AD2}" srcOrd="0" destOrd="0" parTransId="{DF1EBC01-8ADF-4BBB-B056-02460228F390}" sibTransId="{0EC8775B-E1E2-4AEC-9A81-B5E17686CB3B}"/>
    <dgm:cxn modelId="{38AE9FC3-7846-43C0-B43E-00EF3646A901}" srcId="{E5410EDD-AAE7-41F9-9740-CCA33BB82C10}" destId="{7FB96536-6B75-49BD-9407-93C3B24C6AA5}" srcOrd="5" destOrd="0" parTransId="{DAE4FC6D-99D2-4EBF-8114-9B8F974DE16C}" sibTransId="{6B35CE6F-94A6-4EE0-95E5-499B7D0B9893}"/>
    <dgm:cxn modelId="{336230CF-7FF5-4319-A7DA-2A98C36B6EB6}" srcId="{3CE3AB12-8449-4A60-A9AD-3CD85D0DCA2A}" destId="{EC061B27-B9D2-4DA1-A39C-B3C575536C7F}" srcOrd="0" destOrd="0" parTransId="{BFEB1FE8-88ED-4083-89D9-5D0C80615E7B}" sibTransId="{09644BC9-136E-4301-9615-581391B7C124}"/>
    <dgm:cxn modelId="{391A88D0-B2F2-470D-A8A7-7F14D0C2890D}" type="presOf" srcId="{BFB274C3-1A5B-4D5D-BF2A-176ACAB636C3}" destId="{6523AC3E-51C0-475A-897D-BFD6BC6DD173}" srcOrd="0" destOrd="0" presId="urn:microsoft.com/office/officeart/2008/layout/LinedList"/>
    <dgm:cxn modelId="{8A0F6CD1-4DE5-4D4D-8C6D-61660DBE6D03}" type="presOf" srcId="{A85AE47C-AB6B-4B46-83C2-9D852880C475}" destId="{484E835F-467C-422D-90BD-412455AAB9B1}" srcOrd="0" destOrd="0" presId="urn:microsoft.com/office/officeart/2008/layout/LinedList"/>
    <dgm:cxn modelId="{9571D9E0-E1E8-49ED-BC5B-36DC4B7198A5}" type="presOf" srcId="{E5410EDD-AAE7-41F9-9740-CCA33BB82C10}" destId="{D48D06EE-A484-4233-AD75-70ACED984CC3}" srcOrd="0" destOrd="0" presId="urn:microsoft.com/office/officeart/2008/layout/LinedList"/>
    <dgm:cxn modelId="{BA9DD9E2-B9D4-40BB-AE7C-6F6A7E9E302C}" srcId="{E5410EDD-AAE7-41F9-9740-CCA33BB82C10}" destId="{1B98367C-24FE-4341-810F-C698154279F1}" srcOrd="2" destOrd="0" parTransId="{0B0FDE9E-CE31-418E-A23F-E188C242F17F}" sibTransId="{26CDD1E0-6B86-4E4D-88C1-C7F625EC3834}"/>
    <dgm:cxn modelId="{A765C7EB-F719-47E2-8287-B0428D924FDA}" type="presOf" srcId="{3CE3AB12-8449-4A60-A9AD-3CD85D0DCA2A}" destId="{ABD79410-E4F9-4C02-ABA7-9EE63A32CD28}" srcOrd="0" destOrd="0" presId="urn:microsoft.com/office/officeart/2008/layout/LinedList"/>
    <dgm:cxn modelId="{B466F8F6-5EA6-4618-AE36-DEF27C89C526}" srcId="{E5410EDD-AAE7-41F9-9740-CCA33BB82C10}" destId="{3CE3AB12-8449-4A60-A9AD-3CD85D0DCA2A}" srcOrd="0" destOrd="0" parTransId="{E48025F6-9178-4F97-86B0-58889A0EC3F0}" sibTransId="{431368CE-CE41-4590-9A4D-E8C46CFF5B47}"/>
    <dgm:cxn modelId="{5EE37BFF-5801-4080-A454-10A95F5E99CB}" type="presOf" srcId="{3E725E71-F3FF-43FB-9404-11BCF6A68064}" destId="{7D7B254C-E31E-4676-8FD4-24CE363A6EFD}" srcOrd="0" destOrd="0" presId="urn:microsoft.com/office/officeart/2008/layout/LinedList"/>
    <dgm:cxn modelId="{CA08D1D2-502C-4F0B-B381-C9CCC845D978}" type="presParOf" srcId="{D48D06EE-A484-4233-AD75-70ACED984CC3}" destId="{ECB00B77-1748-479B-A668-CF44252C9BD1}" srcOrd="0" destOrd="0" presId="urn:microsoft.com/office/officeart/2008/layout/LinedList"/>
    <dgm:cxn modelId="{5F150703-D70D-481A-B138-CB91607DB981}" type="presParOf" srcId="{D48D06EE-A484-4233-AD75-70ACED984CC3}" destId="{16F89617-EB40-4CE3-8366-215253FF5AAB}" srcOrd="1" destOrd="0" presId="urn:microsoft.com/office/officeart/2008/layout/LinedList"/>
    <dgm:cxn modelId="{125F60C5-BCAC-4DC8-96F8-57493DDC5D92}" type="presParOf" srcId="{16F89617-EB40-4CE3-8366-215253FF5AAB}" destId="{ABD79410-E4F9-4C02-ABA7-9EE63A32CD28}" srcOrd="0" destOrd="0" presId="urn:microsoft.com/office/officeart/2008/layout/LinedList"/>
    <dgm:cxn modelId="{C0925594-0A3C-48A5-9211-BF60203EE3B3}" type="presParOf" srcId="{16F89617-EB40-4CE3-8366-215253FF5AAB}" destId="{F525AD00-BE23-4B3E-A9B3-2268582D8642}" srcOrd="1" destOrd="0" presId="urn:microsoft.com/office/officeart/2008/layout/LinedList"/>
    <dgm:cxn modelId="{D6B32109-F6E5-430A-918F-E385F88487AC}" type="presParOf" srcId="{F525AD00-BE23-4B3E-A9B3-2268582D8642}" destId="{7E9D2AAA-F447-4B13-A937-E8CAC1A276D8}" srcOrd="0" destOrd="0" presId="urn:microsoft.com/office/officeart/2008/layout/LinedList"/>
    <dgm:cxn modelId="{88608991-3CD1-40AD-BC80-A1931D2FBFA2}" type="presParOf" srcId="{F525AD00-BE23-4B3E-A9B3-2268582D8642}" destId="{C89FC307-5A28-4005-9E34-45877062DB70}" srcOrd="1" destOrd="0" presId="urn:microsoft.com/office/officeart/2008/layout/LinedList"/>
    <dgm:cxn modelId="{013B82E6-A430-484E-820D-BFF650F84CE4}" type="presParOf" srcId="{C89FC307-5A28-4005-9E34-45877062DB70}" destId="{5E4BAF22-514B-426F-B4A0-83505B2CDEC1}" srcOrd="0" destOrd="0" presId="urn:microsoft.com/office/officeart/2008/layout/LinedList"/>
    <dgm:cxn modelId="{D67791B7-EC06-49A3-9CF4-B6326C5399FE}" type="presParOf" srcId="{C89FC307-5A28-4005-9E34-45877062DB70}" destId="{260ED0C7-233D-4CD7-A55D-337B793D00C1}" srcOrd="1" destOrd="0" presId="urn:microsoft.com/office/officeart/2008/layout/LinedList"/>
    <dgm:cxn modelId="{A4382581-A5A4-4604-A8AA-36FA8EF1F9AE}" type="presParOf" srcId="{C89FC307-5A28-4005-9E34-45877062DB70}" destId="{BD189483-378D-477F-A895-2E9A020B71F7}" srcOrd="2" destOrd="0" presId="urn:microsoft.com/office/officeart/2008/layout/LinedList"/>
    <dgm:cxn modelId="{11B64113-186C-4B9E-8200-A36141A30827}" type="presParOf" srcId="{F525AD00-BE23-4B3E-A9B3-2268582D8642}" destId="{EDACBCBD-D452-4564-A6BA-FDEDC00D2769}" srcOrd="2" destOrd="0" presId="urn:microsoft.com/office/officeart/2008/layout/LinedList"/>
    <dgm:cxn modelId="{E455B69A-B402-44FA-B5CA-83CDCA278821}" type="presParOf" srcId="{F525AD00-BE23-4B3E-A9B3-2268582D8642}" destId="{F883BCE9-417D-46E8-A6A4-8596D66B57D4}" srcOrd="3" destOrd="0" presId="urn:microsoft.com/office/officeart/2008/layout/LinedList"/>
    <dgm:cxn modelId="{815E9F21-D9EC-4F65-9C04-8A1E4B2B6532}" type="presParOf" srcId="{D48D06EE-A484-4233-AD75-70ACED984CC3}" destId="{C5DA1659-E5C1-447D-8078-3B01D0329121}" srcOrd="2" destOrd="0" presId="urn:microsoft.com/office/officeart/2008/layout/LinedList"/>
    <dgm:cxn modelId="{70AF30C9-CA2B-452F-B4F8-1966076B4489}" type="presParOf" srcId="{D48D06EE-A484-4233-AD75-70ACED984CC3}" destId="{C71DCFD4-9FBF-4A23-96A3-19496713BADA}" srcOrd="3" destOrd="0" presId="urn:microsoft.com/office/officeart/2008/layout/LinedList"/>
    <dgm:cxn modelId="{64B03CBB-A6AF-4BB3-BE25-5B972849D541}" type="presParOf" srcId="{C71DCFD4-9FBF-4A23-96A3-19496713BADA}" destId="{6523AC3E-51C0-475A-897D-BFD6BC6DD173}" srcOrd="0" destOrd="0" presId="urn:microsoft.com/office/officeart/2008/layout/LinedList"/>
    <dgm:cxn modelId="{AAD6DF3F-738A-4221-A789-361C716DFA29}" type="presParOf" srcId="{C71DCFD4-9FBF-4A23-96A3-19496713BADA}" destId="{82316286-ED9C-404F-A606-D0D851C048FA}" srcOrd="1" destOrd="0" presId="urn:microsoft.com/office/officeart/2008/layout/LinedList"/>
    <dgm:cxn modelId="{227C5E20-7DB7-4E4C-81A4-2A613F4C4549}" type="presParOf" srcId="{82316286-ED9C-404F-A606-D0D851C048FA}" destId="{40CC98AF-2DEE-4694-9E01-39967CF6C2A6}" srcOrd="0" destOrd="0" presId="urn:microsoft.com/office/officeart/2008/layout/LinedList"/>
    <dgm:cxn modelId="{FB6D2AD8-C37B-494B-A576-24EEE7752BCC}" type="presParOf" srcId="{82316286-ED9C-404F-A606-D0D851C048FA}" destId="{0AA467E4-1958-4A88-BEAA-1DFCFF133966}" srcOrd="1" destOrd="0" presId="urn:microsoft.com/office/officeart/2008/layout/LinedList"/>
    <dgm:cxn modelId="{CFC05D7E-CBC7-4F6D-B5D4-C3BE13EA0FAD}" type="presParOf" srcId="{0AA467E4-1958-4A88-BEAA-1DFCFF133966}" destId="{3B1122A2-49C8-4A58-B5D9-C71B939A1494}" srcOrd="0" destOrd="0" presId="urn:microsoft.com/office/officeart/2008/layout/LinedList"/>
    <dgm:cxn modelId="{ADE6EF4F-DADB-461E-A2B7-4F9C3D400FDC}" type="presParOf" srcId="{0AA467E4-1958-4A88-BEAA-1DFCFF133966}" destId="{71452EC7-11D8-4B1A-914C-CCF81343AE1D}" srcOrd="1" destOrd="0" presId="urn:microsoft.com/office/officeart/2008/layout/LinedList"/>
    <dgm:cxn modelId="{222B33C8-EB69-4B72-86A3-0ABB0F8CE202}" type="presParOf" srcId="{0AA467E4-1958-4A88-BEAA-1DFCFF133966}" destId="{75941834-C228-4A1B-93F1-04305371F25E}" srcOrd="2" destOrd="0" presId="urn:microsoft.com/office/officeart/2008/layout/LinedList"/>
    <dgm:cxn modelId="{962D7364-9B89-46CD-895B-E8F9A479DD60}" type="presParOf" srcId="{82316286-ED9C-404F-A606-D0D851C048FA}" destId="{2B88D57E-1278-4221-B102-9F42809CEDF2}" srcOrd="2" destOrd="0" presId="urn:microsoft.com/office/officeart/2008/layout/LinedList"/>
    <dgm:cxn modelId="{149A6A25-9F16-413B-AEAB-1C85B229D69C}" type="presParOf" srcId="{82316286-ED9C-404F-A606-D0D851C048FA}" destId="{BBBAFAA4-13EB-41DC-83BA-0BCDDB3C7E6B}" srcOrd="3" destOrd="0" presId="urn:microsoft.com/office/officeart/2008/layout/LinedList"/>
    <dgm:cxn modelId="{02554172-8AC3-44A4-BB3A-E44313FA4F96}" type="presParOf" srcId="{D48D06EE-A484-4233-AD75-70ACED984CC3}" destId="{C6D5D51C-4BFB-47EE-A7C6-21B31C49E3EF}" srcOrd="4" destOrd="0" presId="urn:microsoft.com/office/officeart/2008/layout/LinedList"/>
    <dgm:cxn modelId="{584F2F19-F199-46B2-84CC-D892AD698BC9}" type="presParOf" srcId="{D48D06EE-A484-4233-AD75-70ACED984CC3}" destId="{502FF107-DBC0-4EB3-9CD5-5178D2E8689B}" srcOrd="5" destOrd="0" presId="urn:microsoft.com/office/officeart/2008/layout/LinedList"/>
    <dgm:cxn modelId="{CB0FE6FC-71B1-4F37-9F05-F242ECC69B92}" type="presParOf" srcId="{502FF107-DBC0-4EB3-9CD5-5178D2E8689B}" destId="{1D453CE0-1AF3-4127-ADE9-255C139E2CA2}" srcOrd="0" destOrd="0" presId="urn:microsoft.com/office/officeart/2008/layout/LinedList"/>
    <dgm:cxn modelId="{10BA0FDE-4377-4A57-8A47-63435D7FAEA8}" type="presParOf" srcId="{502FF107-DBC0-4EB3-9CD5-5178D2E8689B}" destId="{FB4C8E84-F08C-4943-9762-D33E1E3D2B3A}" srcOrd="1" destOrd="0" presId="urn:microsoft.com/office/officeart/2008/layout/LinedList"/>
    <dgm:cxn modelId="{C8CCB1AC-C318-4E43-BBEA-BB877DBFDD54}" type="presParOf" srcId="{FB4C8E84-F08C-4943-9762-D33E1E3D2B3A}" destId="{931AAE51-F9FA-4019-8A8C-5ABDDDE6DB46}" srcOrd="0" destOrd="0" presId="urn:microsoft.com/office/officeart/2008/layout/LinedList"/>
    <dgm:cxn modelId="{29B1EF57-44E9-4355-A324-7A5B787B7F94}" type="presParOf" srcId="{FB4C8E84-F08C-4943-9762-D33E1E3D2B3A}" destId="{8D55E41F-BDFB-4445-ABC2-5178723F3F84}" srcOrd="1" destOrd="0" presId="urn:microsoft.com/office/officeart/2008/layout/LinedList"/>
    <dgm:cxn modelId="{7B18FF9C-9BEF-420C-A0D5-CADC5651A8F1}" type="presParOf" srcId="{8D55E41F-BDFB-4445-ABC2-5178723F3F84}" destId="{19F13FE2-3B3B-4DA9-992E-FFD478301BE3}" srcOrd="0" destOrd="0" presId="urn:microsoft.com/office/officeart/2008/layout/LinedList"/>
    <dgm:cxn modelId="{D7CB7581-D38D-4E66-A392-F71414BA40E0}" type="presParOf" srcId="{8D55E41F-BDFB-4445-ABC2-5178723F3F84}" destId="{7D7B254C-E31E-4676-8FD4-24CE363A6EFD}" srcOrd="1" destOrd="0" presId="urn:microsoft.com/office/officeart/2008/layout/LinedList"/>
    <dgm:cxn modelId="{40401B1A-F5E8-47F6-9A10-96DC2D5960AD}" type="presParOf" srcId="{8D55E41F-BDFB-4445-ABC2-5178723F3F84}" destId="{D358A358-0ED2-4563-B656-B2894E3882ED}" srcOrd="2" destOrd="0" presId="urn:microsoft.com/office/officeart/2008/layout/LinedList"/>
    <dgm:cxn modelId="{136C7AEB-6540-41AD-B6B4-C0CB5ACAB585}" type="presParOf" srcId="{FB4C8E84-F08C-4943-9762-D33E1E3D2B3A}" destId="{6946004F-8933-4993-B4F7-F0DAD772145F}" srcOrd="2" destOrd="0" presId="urn:microsoft.com/office/officeart/2008/layout/LinedList"/>
    <dgm:cxn modelId="{3CF5CF44-33B5-414E-92BD-DFD0730FB6C1}" type="presParOf" srcId="{FB4C8E84-F08C-4943-9762-D33E1E3D2B3A}" destId="{A2B30C25-956B-496B-9CAA-982D4B12B448}" srcOrd="3" destOrd="0" presId="urn:microsoft.com/office/officeart/2008/layout/LinedList"/>
    <dgm:cxn modelId="{97165002-1BD2-40DC-BA58-EC5B7A8C5B5E}" type="presParOf" srcId="{D48D06EE-A484-4233-AD75-70ACED984CC3}" destId="{E43E87AE-815E-42D7-8E19-6CAA6C4FAD1A}" srcOrd="6" destOrd="0" presId="urn:microsoft.com/office/officeart/2008/layout/LinedList"/>
    <dgm:cxn modelId="{76A010E6-0DD8-41B9-BDB9-E63E1F5AEA11}" type="presParOf" srcId="{D48D06EE-A484-4233-AD75-70ACED984CC3}" destId="{3C5D2AA8-6932-4861-AFA1-F9136A905052}" srcOrd="7" destOrd="0" presId="urn:microsoft.com/office/officeart/2008/layout/LinedList"/>
    <dgm:cxn modelId="{A6D0996F-8CDC-4C2E-8B7D-5D5FB17165E5}" type="presParOf" srcId="{3C5D2AA8-6932-4861-AFA1-F9136A905052}" destId="{8B5F3EE1-FF25-4356-B942-49C55044B0E3}" srcOrd="0" destOrd="0" presId="urn:microsoft.com/office/officeart/2008/layout/LinedList"/>
    <dgm:cxn modelId="{D26ED689-2DDF-46F2-ABD1-0BA2034F003A}" type="presParOf" srcId="{3C5D2AA8-6932-4861-AFA1-F9136A905052}" destId="{2A0D0851-2EDB-48E5-909E-CFFD93B3C223}" srcOrd="1" destOrd="0" presId="urn:microsoft.com/office/officeart/2008/layout/LinedList"/>
    <dgm:cxn modelId="{90DE6DB7-7596-402C-8E71-FF6A9059AE6D}" type="presParOf" srcId="{2A0D0851-2EDB-48E5-909E-CFFD93B3C223}" destId="{72F7FC3E-7604-4C79-A5FB-2F67C5B235C7}" srcOrd="0" destOrd="0" presId="urn:microsoft.com/office/officeart/2008/layout/LinedList"/>
    <dgm:cxn modelId="{7118B8B6-A82A-4C8E-B3DF-FC20976E6BDB}" type="presParOf" srcId="{2A0D0851-2EDB-48E5-909E-CFFD93B3C223}" destId="{604EB5B6-C86F-4464-9FF8-39EDA05A7236}" srcOrd="1" destOrd="0" presId="urn:microsoft.com/office/officeart/2008/layout/LinedList"/>
    <dgm:cxn modelId="{57AD02CE-DEEF-4411-A2C7-E852E39F940D}" type="presParOf" srcId="{604EB5B6-C86F-4464-9FF8-39EDA05A7236}" destId="{92A99A2B-737B-4007-9D8E-84FA5F8FF39D}" srcOrd="0" destOrd="0" presId="urn:microsoft.com/office/officeart/2008/layout/LinedList"/>
    <dgm:cxn modelId="{79CAF61C-58F6-4C94-820F-62FA58671C0F}" type="presParOf" srcId="{604EB5B6-C86F-4464-9FF8-39EDA05A7236}" destId="{484E835F-467C-422D-90BD-412455AAB9B1}" srcOrd="1" destOrd="0" presId="urn:microsoft.com/office/officeart/2008/layout/LinedList"/>
    <dgm:cxn modelId="{AA5D3A77-DF92-45CC-9C25-2A28E89A70C3}" type="presParOf" srcId="{604EB5B6-C86F-4464-9FF8-39EDA05A7236}" destId="{C9D3DDCF-FE11-45FC-907B-A575C35D4B3C}" srcOrd="2" destOrd="0" presId="urn:microsoft.com/office/officeart/2008/layout/LinedList"/>
    <dgm:cxn modelId="{B6ADE004-FF0C-4903-B96C-177957B3F2AF}" type="presParOf" srcId="{2A0D0851-2EDB-48E5-909E-CFFD93B3C223}" destId="{C771474C-CEB2-4004-80F7-93EB3D684E63}" srcOrd="2" destOrd="0" presId="urn:microsoft.com/office/officeart/2008/layout/LinedList"/>
    <dgm:cxn modelId="{DA06518D-B03F-49C2-8AF9-902140652AC6}" type="presParOf" srcId="{2A0D0851-2EDB-48E5-909E-CFFD93B3C223}" destId="{B8C4E896-B907-423E-B397-8D61D666CF6A}" srcOrd="3" destOrd="0" presId="urn:microsoft.com/office/officeart/2008/layout/LinedList"/>
    <dgm:cxn modelId="{5F16B440-88A7-4968-AB05-A37551993EB0}" type="presParOf" srcId="{D48D06EE-A484-4233-AD75-70ACED984CC3}" destId="{09730BC1-0B62-40A5-874D-59EF49312125}" srcOrd="8" destOrd="0" presId="urn:microsoft.com/office/officeart/2008/layout/LinedList"/>
    <dgm:cxn modelId="{D0EA2137-FA5D-4EE0-9279-086DC6D178A3}" type="presParOf" srcId="{D48D06EE-A484-4233-AD75-70ACED984CC3}" destId="{A1B22E62-D27B-4BD0-9184-AF263CEBB2D5}" srcOrd="9" destOrd="0" presId="urn:microsoft.com/office/officeart/2008/layout/LinedList"/>
    <dgm:cxn modelId="{2ADCAFDC-AD22-4ED2-8277-2C7ABD2D4F82}" type="presParOf" srcId="{A1B22E62-D27B-4BD0-9184-AF263CEBB2D5}" destId="{AEBCD1B1-9C06-42F4-8056-B9AB714A86D1}" srcOrd="0" destOrd="0" presId="urn:microsoft.com/office/officeart/2008/layout/LinedList"/>
    <dgm:cxn modelId="{C7812CB2-1DB8-4105-B997-D940D15DBA74}" type="presParOf" srcId="{A1B22E62-D27B-4BD0-9184-AF263CEBB2D5}" destId="{814A819D-AFEC-4CC9-9F2A-614BE5340B5B}" srcOrd="1" destOrd="0" presId="urn:microsoft.com/office/officeart/2008/layout/LinedList"/>
    <dgm:cxn modelId="{661D4BF1-DEB5-4328-881C-3ED2FBD59BBB}" type="presParOf" srcId="{814A819D-AFEC-4CC9-9F2A-614BE5340B5B}" destId="{DE05F92A-4384-4B9B-916A-5D66657BD7A5}" srcOrd="0" destOrd="0" presId="urn:microsoft.com/office/officeart/2008/layout/LinedList"/>
    <dgm:cxn modelId="{58FDFE58-BBBC-4E74-9C71-9C6EB51F1B58}" type="presParOf" srcId="{814A819D-AFEC-4CC9-9F2A-614BE5340B5B}" destId="{10947743-5231-4168-BF8F-497F127A4437}" srcOrd="1" destOrd="0" presId="urn:microsoft.com/office/officeart/2008/layout/LinedList"/>
    <dgm:cxn modelId="{4309F913-A9E0-4FFE-826D-FF8678023278}" type="presParOf" srcId="{10947743-5231-4168-BF8F-497F127A4437}" destId="{450E8E69-890E-47C1-92EF-0B626323FB54}" srcOrd="0" destOrd="0" presId="urn:microsoft.com/office/officeart/2008/layout/LinedList"/>
    <dgm:cxn modelId="{13A54E8E-B9D6-45C0-9359-E0F06532C979}" type="presParOf" srcId="{10947743-5231-4168-BF8F-497F127A4437}" destId="{CEAC7664-402A-4106-900D-08475A822D83}" srcOrd="1" destOrd="0" presId="urn:microsoft.com/office/officeart/2008/layout/LinedList"/>
    <dgm:cxn modelId="{58DE5723-A3EC-4FA2-A949-1A5411377894}" type="presParOf" srcId="{10947743-5231-4168-BF8F-497F127A4437}" destId="{DEEFE696-0221-496F-AB93-47A2ADC7B8F0}" srcOrd="2" destOrd="0" presId="urn:microsoft.com/office/officeart/2008/layout/LinedList"/>
    <dgm:cxn modelId="{672DA798-7A8E-470B-AC2C-62938B7084E2}" type="presParOf" srcId="{814A819D-AFEC-4CC9-9F2A-614BE5340B5B}" destId="{6A093280-C2C5-42F2-B176-3C91CB3E88A0}" srcOrd="2" destOrd="0" presId="urn:microsoft.com/office/officeart/2008/layout/LinedList"/>
    <dgm:cxn modelId="{8EFF846D-C7AA-4C44-A602-1F7A59403BE6}" type="presParOf" srcId="{814A819D-AFEC-4CC9-9F2A-614BE5340B5B}" destId="{ABD7304F-E176-4A34-9161-B16ACB0C09A1}" srcOrd="3" destOrd="0" presId="urn:microsoft.com/office/officeart/2008/layout/LinedList"/>
    <dgm:cxn modelId="{9252C868-184F-4D47-B30E-C68BCCDD148F}" type="presParOf" srcId="{D48D06EE-A484-4233-AD75-70ACED984CC3}" destId="{64E9DA0C-6CA3-4CF3-991A-7A91EE1D19A3}" srcOrd="10" destOrd="0" presId="urn:microsoft.com/office/officeart/2008/layout/LinedList"/>
    <dgm:cxn modelId="{9C02F53E-0FCB-49AB-93E0-AA5A7C16E2E4}" type="presParOf" srcId="{D48D06EE-A484-4233-AD75-70ACED984CC3}" destId="{9B7D432A-C748-47DD-BE40-F3D33BA5F9AC}" srcOrd="11" destOrd="0" presId="urn:microsoft.com/office/officeart/2008/layout/LinedList"/>
    <dgm:cxn modelId="{8B368102-A63F-48C3-9ADB-23A8E9C23BD2}" type="presParOf" srcId="{9B7D432A-C748-47DD-BE40-F3D33BA5F9AC}" destId="{BE133B1C-0FEA-4807-87D3-0460EE45122B}" srcOrd="0" destOrd="0" presId="urn:microsoft.com/office/officeart/2008/layout/LinedList"/>
    <dgm:cxn modelId="{8DE0C42F-E974-4446-B046-8CF93A83ECEC}" type="presParOf" srcId="{9B7D432A-C748-47DD-BE40-F3D33BA5F9AC}" destId="{7FA2566D-2BF8-4BEC-B028-FD412AC78892}" srcOrd="1" destOrd="0" presId="urn:microsoft.com/office/officeart/2008/layout/LinedList"/>
    <dgm:cxn modelId="{CED0B6CA-661F-461A-A416-C73A3C19B6DB}" type="presParOf" srcId="{7FA2566D-2BF8-4BEC-B028-FD412AC78892}" destId="{159B1887-5401-40D6-A95B-7333AA1F0407}" srcOrd="0" destOrd="0" presId="urn:microsoft.com/office/officeart/2008/layout/LinedList"/>
    <dgm:cxn modelId="{54B8F5AD-E29D-41A1-AB31-054D60A26BFC}" type="presParOf" srcId="{7FA2566D-2BF8-4BEC-B028-FD412AC78892}" destId="{008741EB-902C-4A3D-B84D-3C895E53F1B8}" srcOrd="1" destOrd="0" presId="urn:microsoft.com/office/officeart/2008/layout/LinedList"/>
    <dgm:cxn modelId="{75BA7E3D-CABB-4DCD-81BB-9837DE274A5F}" type="presParOf" srcId="{008741EB-902C-4A3D-B84D-3C895E53F1B8}" destId="{918A4691-AC28-4208-991F-48D37ACADD3F}" srcOrd="0" destOrd="0" presId="urn:microsoft.com/office/officeart/2008/layout/LinedList"/>
    <dgm:cxn modelId="{5EA3D260-BC4B-41BB-9DAA-68E90842727F}" type="presParOf" srcId="{008741EB-902C-4A3D-B84D-3C895E53F1B8}" destId="{833EC443-863C-4803-BC3A-EF71D43421B3}" srcOrd="1" destOrd="0" presId="urn:microsoft.com/office/officeart/2008/layout/LinedList"/>
    <dgm:cxn modelId="{CBAEE7BD-8A47-4599-9EE1-FA7F89599D5A}" type="presParOf" srcId="{008741EB-902C-4A3D-B84D-3C895E53F1B8}" destId="{EFF04025-6D9F-450A-928C-CE1B399215EB}" srcOrd="2" destOrd="0" presId="urn:microsoft.com/office/officeart/2008/layout/LinedList"/>
    <dgm:cxn modelId="{78FCCBAF-AC91-4FE4-BA39-3D85B1E26A52}" type="presParOf" srcId="{7FA2566D-2BF8-4BEC-B028-FD412AC78892}" destId="{EB17B473-527E-4AFE-8801-7AEFF75154F5}" srcOrd="2" destOrd="0" presId="urn:microsoft.com/office/officeart/2008/layout/LinedList"/>
    <dgm:cxn modelId="{44181DBE-8E4F-4EB0-89D9-DDD88E4CDF20}" type="presParOf" srcId="{7FA2566D-2BF8-4BEC-B028-FD412AC78892}" destId="{1106B42D-FFBE-48FE-9125-2B60DB51852D}" srcOrd="3" destOrd="0" presId="urn:microsoft.com/office/officeart/2008/layout/LinedList"/>
    <dgm:cxn modelId="{71B934AC-3E16-4871-BB50-3E7F569B8ECF}" type="presParOf" srcId="{D48D06EE-A484-4233-AD75-70ACED984CC3}" destId="{95D2DF11-6E80-4080-8066-FE1C08052553}" srcOrd="12" destOrd="0" presId="urn:microsoft.com/office/officeart/2008/layout/LinedList"/>
    <dgm:cxn modelId="{F8F51D65-4AB5-48ED-9CD0-B261BDB30E6E}" type="presParOf" srcId="{D48D06EE-A484-4233-AD75-70ACED984CC3}" destId="{3A908CAE-7CAA-4555-83EA-63AD4D87D97C}" srcOrd="13" destOrd="0" presId="urn:microsoft.com/office/officeart/2008/layout/LinedList"/>
    <dgm:cxn modelId="{017F04BF-0288-430B-AD05-AFB7F5DCE405}" type="presParOf" srcId="{3A908CAE-7CAA-4555-83EA-63AD4D87D97C}" destId="{362D3519-BE01-4068-A0E4-552617A9409B}" srcOrd="0" destOrd="0" presId="urn:microsoft.com/office/officeart/2008/layout/LinedList"/>
    <dgm:cxn modelId="{6205E453-698D-4286-9DA7-39260B9788D4}" type="presParOf" srcId="{3A908CAE-7CAA-4555-83EA-63AD4D87D97C}" destId="{D6377801-9808-483C-84B7-1073993F256A}" srcOrd="1" destOrd="0" presId="urn:microsoft.com/office/officeart/2008/layout/LinedList"/>
    <dgm:cxn modelId="{451E1105-0C1D-41F8-A496-907DD4CB43E2}" type="presParOf" srcId="{D6377801-9808-483C-84B7-1073993F256A}" destId="{0DA05A17-92EE-42C0-AD19-E7B316DDFE8B}" srcOrd="0" destOrd="0" presId="urn:microsoft.com/office/officeart/2008/layout/LinedList"/>
    <dgm:cxn modelId="{3EB87EFD-00BB-415C-91D1-63FE7ACA55D7}" type="presParOf" srcId="{D6377801-9808-483C-84B7-1073993F256A}" destId="{E0623802-4E91-4303-BC0F-037851892123}" srcOrd="1" destOrd="0" presId="urn:microsoft.com/office/officeart/2008/layout/LinedList"/>
    <dgm:cxn modelId="{5A10F040-EFC9-4F03-9E09-09AEBA491200}" type="presParOf" srcId="{E0623802-4E91-4303-BC0F-037851892123}" destId="{0AA080B9-B1CA-46A5-9F47-B597F8807838}" srcOrd="0" destOrd="0" presId="urn:microsoft.com/office/officeart/2008/layout/LinedList"/>
    <dgm:cxn modelId="{0B02EC82-3ACF-4701-880F-AC368A0FAC1F}" type="presParOf" srcId="{E0623802-4E91-4303-BC0F-037851892123}" destId="{89E08221-057D-4A63-B966-450D94E6065C}" srcOrd="1" destOrd="0" presId="urn:microsoft.com/office/officeart/2008/layout/LinedList"/>
    <dgm:cxn modelId="{BECDB2F4-CD2E-4DF7-9B5D-86183C0158A9}" type="presParOf" srcId="{E0623802-4E91-4303-BC0F-037851892123}" destId="{90A48B10-CDD9-4B6E-A012-74B877A8D049}" srcOrd="2" destOrd="0" presId="urn:microsoft.com/office/officeart/2008/layout/LinedList"/>
    <dgm:cxn modelId="{2573FD2F-B16A-4C0F-AD76-C5F9B051F007}" type="presParOf" srcId="{D6377801-9808-483C-84B7-1073993F256A}" destId="{054071D1-9034-48B6-BE15-6951FBD974B3}" srcOrd="2" destOrd="0" presId="urn:microsoft.com/office/officeart/2008/layout/LinedList"/>
    <dgm:cxn modelId="{3743E25C-8377-4871-9F31-B32CAD4A5BF3}" type="presParOf" srcId="{D6377801-9808-483C-84B7-1073993F256A}" destId="{94B45E7B-2DD7-4BD6-82B6-D5E2D4ABD3A2}" srcOrd="3"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B7E09EF-690A-41F1-87CE-B3BF0AF17214}">
      <dsp:nvSpPr>
        <dsp:cNvPr id="0" name=""/>
        <dsp:cNvSpPr/>
      </dsp:nvSpPr>
      <dsp:spPr>
        <a:xfrm>
          <a:off x="567" y="509127"/>
          <a:ext cx="1209520" cy="725712"/>
        </a:xfrm>
        <a:prstGeom prst="roundRect">
          <a:avLst>
            <a:gd name="adj" fmla="val 10000"/>
          </a:avLst>
        </a:prstGeom>
        <a:solidFill>
          <a:srgbClr val="ED265B"/>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pt-BR" sz="2100" kern="1200" dirty="0"/>
            <a:t>Cachorro</a:t>
          </a:r>
        </a:p>
      </dsp:txBody>
      <dsp:txXfrm>
        <a:off x="21822" y="530382"/>
        <a:ext cx="1167010" cy="683202"/>
      </dsp:txXfrm>
    </dsp:sp>
    <dsp:sp modelId="{7723BB01-3787-4BA0-AD8F-AE9CE2E8385E}">
      <dsp:nvSpPr>
        <dsp:cNvPr id="0" name=""/>
        <dsp:cNvSpPr/>
      </dsp:nvSpPr>
      <dsp:spPr>
        <a:xfrm>
          <a:off x="1316525" y="722003"/>
          <a:ext cx="256418" cy="29996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pt-BR" sz="1200" kern="1200"/>
        </a:p>
      </dsp:txBody>
      <dsp:txXfrm>
        <a:off x="1316525" y="781995"/>
        <a:ext cx="179493" cy="179977"/>
      </dsp:txXfrm>
    </dsp:sp>
    <dsp:sp modelId="{6936130B-1148-4CC6-A7EB-EF1696011FC5}">
      <dsp:nvSpPr>
        <dsp:cNvPr id="0" name=""/>
        <dsp:cNvSpPr/>
      </dsp:nvSpPr>
      <dsp:spPr>
        <a:xfrm>
          <a:off x="1693896" y="509127"/>
          <a:ext cx="1209520" cy="725712"/>
        </a:xfrm>
        <a:prstGeom prst="roundRect">
          <a:avLst>
            <a:gd name="adj" fmla="val 10000"/>
          </a:avLst>
        </a:prstGeom>
        <a:solidFill>
          <a:srgbClr val="ED145B"/>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pt-BR" sz="2100" kern="1200" dirty="0"/>
            <a:t>Animal</a:t>
          </a:r>
        </a:p>
      </dsp:txBody>
      <dsp:txXfrm>
        <a:off x="1715151" y="530382"/>
        <a:ext cx="1167010" cy="68320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B7E09EF-690A-41F1-87CE-B3BF0AF17214}">
      <dsp:nvSpPr>
        <dsp:cNvPr id="0" name=""/>
        <dsp:cNvSpPr/>
      </dsp:nvSpPr>
      <dsp:spPr>
        <a:xfrm>
          <a:off x="567" y="509127"/>
          <a:ext cx="1209520" cy="725712"/>
        </a:xfrm>
        <a:prstGeom prst="roundRect">
          <a:avLst>
            <a:gd name="adj" fmla="val 10000"/>
          </a:avLst>
        </a:prstGeom>
        <a:solidFill>
          <a:srgbClr val="ED265B"/>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pt-BR" sz="2100" kern="1200" dirty="0"/>
            <a:t>Gato</a:t>
          </a:r>
        </a:p>
      </dsp:txBody>
      <dsp:txXfrm>
        <a:off x="21822" y="530382"/>
        <a:ext cx="1167010" cy="683202"/>
      </dsp:txXfrm>
    </dsp:sp>
    <dsp:sp modelId="{7723BB01-3787-4BA0-AD8F-AE9CE2E8385E}">
      <dsp:nvSpPr>
        <dsp:cNvPr id="0" name=""/>
        <dsp:cNvSpPr/>
      </dsp:nvSpPr>
      <dsp:spPr>
        <a:xfrm>
          <a:off x="1316525" y="722003"/>
          <a:ext cx="256418" cy="29996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pt-BR" sz="1200" kern="1200"/>
        </a:p>
      </dsp:txBody>
      <dsp:txXfrm>
        <a:off x="1316525" y="781995"/>
        <a:ext cx="179493" cy="179977"/>
      </dsp:txXfrm>
    </dsp:sp>
    <dsp:sp modelId="{6936130B-1148-4CC6-A7EB-EF1696011FC5}">
      <dsp:nvSpPr>
        <dsp:cNvPr id="0" name=""/>
        <dsp:cNvSpPr/>
      </dsp:nvSpPr>
      <dsp:spPr>
        <a:xfrm>
          <a:off x="1693896" y="509127"/>
          <a:ext cx="1209520" cy="725712"/>
        </a:xfrm>
        <a:prstGeom prst="roundRect">
          <a:avLst>
            <a:gd name="adj" fmla="val 10000"/>
          </a:avLst>
        </a:prstGeom>
        <a:solidFill>
          <a:srgbClr val="ED145B"/>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pt-BR" sz="2600" kern="1200" dirty="0"/>
            <a:t>Animal</a:t>
          </a:r>
        </a:p>
      </dsp:txBody>
      <dsp:txXfrm>
        <a:off x="1715151" y="530382"/>
        <a:ext cx="1167010" cy="68320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B00B77-1748-479B-A668-CF44252C9BD1}">
      <dsp:nvSpPr>
        <dsp:cNvPr id="0" name=""/>
        <dsp:cNvSpPr/>
      </dsp:nvSpPr>
      <dsp:spPr>
        <a:xfrm>
          <a:off x="0" y="496"/>
          <a:ext cx="8424936" cy="0"/>
        </a:xfrm>
        <a:prstGeom prst="line">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BD79410-E4F9-4C02-ABA7-9EE63A32CD28}">
      <dsp:nvSpPr>
        <dsp:cNvPr id="0" name=""/>
        <dsp:cNvSpPr/>
      </dsp:nvSpPr>
      <dsp:spPr>
        <a:xfrm>
          <a:off x="0" y="496"/>
          <a:ext cx="1684987" cy="5804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pt-BR" sz="2600" kern="1200" dirty="0">
              <a:solidFill>
                <a:srgbClr val="ED265B"/>
              </a:solidFill>
              <a:latin typeface="Gotham HTF"/>
            </a:rPr>
            <a:t>__</a:t>
          </a:r>
          <a:r>
            <a:rPr lang="pt-BR" sz="2600" kern="1200" dirty="0" err="1">
              <a:solidFill>
                <a:srgbClr val="ED265B"/>
              </a:solidFill>
              <a:latin typeface="Gotham HTF"/>
            </a:rPr>
            <a:t>init</a:t>
          </a:r>
          <a:r>
            <a:rPr lang="pt-BR" sz="2600" kern="1200" dirty="0">
              <a:solidFill>
                <a:srgbClr val="ED265B"/>
              </a:solidFill>
              <a:latin typeface="Gotham HTF"/>
            </a:rPr>
            <a:t>__</a:t>
          </a:r>
        </a:p>
      </dsp:txBody>
      <dsp:txXfrm>
        <a:off x="0" y="496"/>
        <a:ext cx="1684987" cy="580429"/>
      </dsp:txXfrm>
    </dsp:sp>
    <dsp:sp modelId="{260ED0C7-233D-4CD7-A55D-337B793D00C1}">
      <dsp:nvSpPr>
        <dsp:cNvPr id="0" name=""/>
        <dsp:cNvSpPr/>
      </dsp:nvSpPr>
      <dsp:spPr>
        <a:xfrm>
          <a:off x="1811361" y="26853"/>
          <a:ext cx="6613574" cy="5271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pt-BR" sz="1400" kern="1200" dirty="0">
              <a:latin typeface="Gotham HTF"/>
            </a:rPr>
            <a:t>Chamado automaticamente ao se criar um objeto. É o construtor da classe e responsável por inicializar os atributos;</a:t>
          </a:r>
        </a:p>
      </dsp:txBody>
      <dsp:txXfrm>
        <a:off x="1811361" y="26853"/>
        <a:ext cx="6613574" cy="527148"/>
      </dsp:txXfrm>
    </dsp:sp>
    <dsp:sp modelId="{EDACBCBD-D452-4564-A6BA-FDEDC00D2769}">
      <dsp:nvSpPr>
        <dsp:cNvPr id="0" name=""/>
        <dsp:cNvSpPr/>
      </dsp:nvSpPr>
      <dsp:spPr>
        <a:xfrm>
          <a:off x="1684987" y="554001"/>
          <a:ext cx="6739948"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5DA1659-E5C1-447D-8078-3B01D0329121}">
      <dsp:nvSpPr>
        <dsp:cNvPr id="0" name=""/>
        <dsp:cNvSpPr/>
      </dsp:nvSpPr>
      <dsp:spPr>
        <a:xfrm>
          <a:off x="0" y="580925"/>
          <a:ext cx="8424936" cy="0"/>
        </a:xfrm>
        <a:prstGeom prst="line">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523AC3E-51C0-475A-897D-BFD6BC6DD173}">
      <dsp:nvSpPr>
        <dsp:cNvPr id="0" name=""/>
        <dsp:cNvSpPr/>
      </dsp:nvSpPr>
      <dsp:spPr>
        <a:xfrm>
          <a:off x="0" y="580925"/>
          <a:ext cx="1684987" cy="5804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pt-BR" sz="2600" kern="1200" dirty="0">
              <a:solidFill>
                <a:srgbClr val="ED265B"/>
              </a:solidFill>
              <a:latin typeface="Gotham HTF"/>
            </a:rPr>
            <a:t>__</a:t>
          </a:r>
          <a:r>
            <a:rPr lang="pt-BR" sz="2600" kern="1200" dirty="0" err="1">
              <a:solidFill>
                <a:srgbClr val="ED265B"/>
              </a:solidFill>
              <a:latin typeface="Gotham HTF"/>
            </a:rPr>
            <a:t>str</a:t>
          </a:r>
          <a:r>
            <a:rPr lang="pt-BR" sz="2600" kern="1200" dirty="0">
              <a:solidFill>
                <a:srgbClr val="ED265B"/>
              </a:solidFill>
              <a:latin typeface="Gotham HTF"/>
            </a:rPr>
            <a:t>__</a:t>
          </a:r>
        </a:p>
      </dsp:txBody>
      <dsp:txXfrm>
        <a:off x="0" y="580925"/>
        <a:ext cx="1684987" cy="580429"/>
      </dsp:txXfrm>
    </dsp:sp>
    <dsp:sp modelId="{71452EC7-11D8-4B1A-914C-CCF81343AE1D}">
      <dsp:nvSpPr>
        <dsp:cNvPr id="0" name=""/>
        <dsp:cNvSpPr/>
      </dsp:nvSpPr>
      <dsp:spPr>
        <a:xfrm>
          <a:off x="1811361" y="607283"/>
          <a:ext cx="6613574" cy="5271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pt-BR" sz="1400" kern="1200" dirty="0">
              <a:latin typeface="Gotham HTF"/>
            </a:rPr>
            <a:t>Chamado quando você tenta imprimir o objeto, retornando uma representação na forma de </a:t>
          </a:r>
          <a:r>
            <a:rPr lang="pt-BR" sz="1400" kern="1200" dirty="0" err="1">
              <a:latin typeface="Gotham HTF"/>
            </a:rPr>
            <a:t>string</a:t>
          </a:r>
          <a:r>
            <a:rPr lang="pt-BR" sz="1400" kern="1200" dirty="0">
              <a:latin typeface="Gotham HTF"/>
            </a:rPr>
            <a:t> do objeto;</a:t>
          </a:r>
        </a:p>
      </dsp:txBody>
      <dsp:txXfrm>
        <a:off x="1811361" y="607283"/>
        <a:ext cx="6613574" cy="527148"/>
      </dsp:txXfrm>
    </dsp:sp>
    <dsp:sp modelId="{2B88D57E-1278-4221-B102-9F42809CEDF2}">
      <dsp:nvSpPr>
        <dsp:cNvPr id="0" name=""/>
        <dsp:cNvSpPr/>
      </dsp:nvSpPr>
      <dsp:spPr>
        <a:xfrm>
          <a:off x="1684987" y="1134431"/>
          <a:ext cx="6739948"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6D5D51C-4BFB-47EE-A7C6-21B31C49E3EF}">
      <dsp:nvSpPr>
        <dsp:cNvPr id="0" name=""/>
        <dsp:cNvSpPr/>
      </dsp:nvSpPr>
      <dsp:spPr>
        <a:xfrm>
          <a:off x="0" y="1161355"/>
          <a:ext cx="8424936" cy="0"/>
        </a:xfrm>
        <a:prstGeom prst="line">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D453CE0-1AF3-4127-ADE9-255C139E2CA2}">
      <dsp:nvSpPr>
        <dsp:cNvPr id="0" name=""/>
        <dsp:cNvSpPr/>
      </dsp:nvSpPr>
      <dsp:spPr>
        <a:xfrm>
          <a:off x="0" y="1161355"/>
          <a:ext cx="1684987" cy="5804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pt-BR" sz="2600" kern="1200" dirty="0">
              <a:solidFill>
                <a:srgbClr val="ED265B"/>
              </a:solidFill>
              <a:latin typeface="Gotham HTF"/>
            </a:rPr>
            <a:t>__</a:t>
          </a:r>
          <a:r>
            <a:rPr lang="pt-BR" sz="2600" kern="1200" dirty="0" err="1">
              <a:solidFill>
                <a:srgbClr val="ED265B"/>
              </a:solidFill>
              <a:latin typeface="Gotham HTF"/>
            </a:rPr>
            <a:t>eq</a:t>
          </a:r>
          <a:r>
            <a:rPr lang="pt-BR" sz="2600" kern="1200" dirty="0">
              <a:solidFill>
                <a:srgbClr val="ED265B"/>
              </a:solidFill>
              <a:latin typeface="Gotham HTF"/>
            </a:rPr>
            <a:t>__</a:t>
          </a:r>
        </a:p>
      </dsp:txBody>
      <dsp:txXfrm>
        <a:off x="0" y="1161355"/>
        <a:ext cx="1684987" cy="580429"/>
      </dsp:txXfrm>
    </dsp:sp>
    <dsp:sp modelId="{7D7B254C-E31E-4676-8FD4-24CE363A6EFD}">
      <dsp:nvSpPr>
        <dsp:cNvPr id="0" name=""/>
        <dsp:cNvSpPr/>
      </dsp:nvSpPr>
      <dsp:spPr>
        <a:xfrm>
          <a:off x="1811361" y="1187712"/>
          <a:ext cx="6613574" cy="5271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pt-BR" sz="1400" kern="1200" dirty="0">
              <a:latin typeface="Gotham HTF"/>
            </a:rPr>
            <a:t>Usado para comparar dois objetos usando o operador ‘==‘. Retorna </a:t>
          </a:r>
          <a:r>
            <a:rPr lang="pt-BR" sz="1400" kern="1200" dirty="0" err="1">
              <a:latin typeface="Gotham HTF"/>
            </a:rPr>
            <a:t>True</a:t>
          </a:r>
          <a:r>
            <a:rPr lang="pt-BR" sz="1400" kern="1200" dirty="0">
              <a:latin typeface="Gotham HTF"/>
            </a:rPr>
            <a:t> se os objetos são iguais e False caso contrário;</a:t>
          </a:r>
        </a:p>
      </dsp:txBody>
      <dsp:txXfrm>
        <a:off x="1811361" y="1187712"/>
        <a:ext cx="6613574" cy="527148"/>
      </dsp:txXfrm>
    </dsp:sp>
    <dsp:sp modelId="{6946004F-8933-4993-B4F7-F0DAD772145F}">
      <dsp:nvSpPr>
        <dsp:cNvPr id="0" name=""/>
        <dsp:cNvSpPr/>
      </dsp:nvSpPr>
      <dsp:spPr>
        <a:xfrm>
          <a:off x="1684987" y="1714860"/>
          <a:ext cx="6739948"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43E87AE-815E-42D7-8E19-6CAA6C4FAD1A}">
      <dsp:nvSpPr>
        <dsp:cNvPr id="0" name=""/>
        <dsp:cNvSpPr/>
      </dsp:nvSpPr>
      <dsp:spPr>
        <a:xfrm>
          <a:off x="0" y="1741785"/>
          <a:ext cx="8424936" cy="0"/>
        </a:xfrm>
        <a:prstGeom prst="line">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B5F3EE1-FF25-4356-B942-49C55044B0E3}">
      <dsp:nvSpPr>
        <dsp:cNvPr id="0" name=""/>
        <dsp:cNvSpPr/>
      </dsp:nvSpPr>
      <dsp:spPr>
        <a:xfrm>
          <a:off x="0" y="1741785"/>
          <a:ext cx="1684987" cy="5804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pt-BR" sz="2600" kern="1200" dirty="0">
              <a:solidFill>
                <a:srgbClr val="ED265B"/>
              </a:solidFill>
              <a:latin typeface="Gotham HTF"/>
            </a:rPr>
            <a:t>__</a:t>
          </a:r>
          <a:r>
            <a:rPr lang="pt-BR" sz="2600" kern="1200" dirty="0" err="1">
              <a:solidFill>
                <a:srgbClr val="ED265B"/>
              </a:solidFill>
              <a:latin typeface="Gotham HTF"/>
            </a:rPr>
            <a:t>lt</a:t>
          </a:r>
          <a:r>
            <a:rPr lang="pt-BR" sz="2600" kern="1200" dirty="0">
              <a:solidFill>
                <a:srgbClr val="ED265B"/>
              </a:solidFill>
              <a:latin typeface="Gotham HTF"/>
            </a:rPr>
            <a:t>__</a:t>
          </a:r>
        </a:p>
      </dsp:txBody>
      <dsp:txXfrm>
        <a:off x="0" y="1741785"/>
        <a:ext cx="1684987" cy="580429"/>
      </dsp:txXfrm>
    </dsp:sp>
    <dsp:sp modelId="{484E835F-467C-422D-90BD-412455AAB9B1}">
      <dsp:nvSpPr>
        <dsp:cNvPr id="0" name=""/>
        <dsp:cNvSpPr/>
      </dsp:nvSpPr>
      <dsp:spPr>
        <a:xfrm>
          <a:off x="1811361" y="1768142"/>
          <a:ext cx="6613574" cy="5271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pt-BR" sz="1400" kern="1200" dirty="0">
              <a:latin typeface="Gotham HTF"/>
            </a:rPr>
            <a:t>Usado para comparar dois objetos usando o </a:t>
          </a:r>
          <a:r>
            <a:rPr lang="pt-BR" sz="1400" kern="1200" dirty="0" err="1">
              <a:latin typeface="Gotham HTF"/>
            </a:rPr>
            <a:t>perador</a:t>
          </a:r>
          <a:r>
            <a:rPr lang="pt-BR" sz="1400" kern="1200" dirty="0">
              <a:latin typeface="Gotham HTF"/>
            </a:rPr>
            <a:t> ‘&lt;‘. Retorna </a:t>
          </a:r>
          <a:r>
            <a:rPr lang="pt-BR" sz="1400" kern="1200" dirty="0" err="1">
              <a:latin typeface="Gotham HTF"/>
            </a:rPr>
            <a:t>True</a:t>
          </a:r>
          <a:r>
            <a:rPr lang="pt-BR" sz="1400" kern="1200" dirty="0">
              <a:latin typeface="Gotham HTF"/>
            </a:rPr>
            <a:t> ou False; </a:t>
          </a:r>
        </a:p>
      </dsp:txBody>
      <dsp:txXfrm>
        <a:off x="1811361" y="1768142"/>
        <a:ext cx="6613574" cy="527148"/>
      </dsp:txXfrm>
    </dsp:sp>
    <dsp:sp modelId="{C771474C-CEB2-4004-80F7-93EB3D684E63}">
      <dsp:nvSpPr>
        <dsp:cNvPr id="0" name=""/>
        <dsp:cNvSpPr/>
      </dsp:nvSpPr>
      <dsp:spPr>
        <a:xfrm>
          <a:off x="1684987" y="2295290"/>
          <a:ext cx="6739948"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9730BC1-0B62-40A5-874D-59EF49312125}">
      <dsp:nvSpPr>
        <dsp:cNvPr id="0" name=""/>
        <dsp:cNvSpPr/>
      </dsp:nvSpPr>
      <dsp:spPr>
        <a:xfrm>
          <a:off x="0" y="2322214"/>
          <a:ext cx="8424936" cy="0"/>
        </a:xfrm>
        <a:prstGeom prst="line">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EBCD1B1-9C06-42F4-8056-B9AB714A86D1}">
      <dsp:nvSpPr>
        <dsp:cNvPr id="0" name=""/>
        <dsp:cNvSpPr/>
      </dsp:nvSpPr>
      <dsp:spPr>
        <a:xfrm>
          <a:off x="0" y="2322214"/>
          <a:ext cx="1684987" cy="5804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pt-BR" sz="2600" kern="1200" dirty="0">
              <a:solidFill>
                <a:srgbClr val="ED265B"/>
              </a:solidFill>
              <a:latin typeface="Gotham HTF"/>
            </a:rPr>
            <a:t>__</a:t>
          </a:r>
          <a:r>
            <a:rPr lang="pt-BR" sz="2600" kern="1200" dirty="0" err="1">
              <a:solidFill>
                <a:srgbClr val="ED265B"/>
              </a:solidFill>
              <a:latin typeface="Gotham HTF"/>
            </a:rPr>
            <a:t>le</a:t>
          </a:r>
          <a:r>
            <a:rPr lang="pt-BR" sz="2600" kern="1200" dirty="0">
              <a:solidFill>
                <a:srgbClr val="ED265B"/>
              </a:solidFill>
              <a:latin typeface="Gotham HTF"/>
            </a:rPr>
            <a:t>__</a:t>
          </a:r>
        </a:p>
      </dsp:txBody>
      <dsp:txXfrm>
        <a:off x="0" y="2322214"/>
        <a:ext cx="1684987" cy="580429"/>
      </dsp:txXfrm>
    </dsp:sp>
    <dsp:sp modelId="{CEAC7664-402A-4106-900D-08475A822D83}">
      <dsp:nvSpPr>
        <dsp:cNvPr id="0" name=""/>
        <dsp:cNvSpPr/>
      </dsp:nvSpPr>
      <dsp:spPr>
        <a:xfrm>
          <a:off x="1811361" y="2348572"/>
          <a:ext cx="6613574" cy="5271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pt-BR" sz="1400" kern="1200" dirty="0">
              <a:latin typeface="Gotham HTF"/>
            </a:rPr>
            <a:t>Usado para comprar dois objetos usando o operador ‘&lt;=‘. Retorna </a:t>
          </a:r>
          <a:r>
            <a:rPr lang="pt-BR" sz="1400" kern="1200" dirty="0" err="1">
              <a:latin typeface="Gotham HTF"/>
            </a:rPr>
            <a:t>True</a:t>
          </a:r>
          <a:r>
            <a:rPr lang="pt-BR" sz="1400" kern="1200" dirty="0">
              <a:latin typeface="Gotham HTF"/>
            </a:rPr>
            <a:t> ou False;</a:t>
          </a:r>
        </a:p>
      </dsp:txBody>
      <dsp:txXfrm>
        <a:off x="1811361" y="2348572"/>
        <a:ext cx="6613574" cy="527148"/>
      </dsp:txXfrm>
    </dsp:sp>
    <dsp:sp modelId="{6A093280-C2C5-42F2-B176-3C91CB3E88A0}">
      <dsp:nvSpPr>
        <dsp:cNvPr id="0" name=""/>
        <dsp:cNvSpPr/>
      </dsp:nvSpPr>
      <dsp:spPr>
        <a:xfrm>
          <a:off x="1684987" y="2875720"/>
          <a:ext cx="6739948"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4E9DA0C-6CA3-4CF3-991A-7A91EE1D19A3}">
      <dsp:nvSpPr>
        <dsp:cNvPr id="0" name=""/>
        <dsp:cNvSpPr/>
      </dsp:nvSpPr>
      <dsp:spPr>
        <a:xfrm>
          <a:off x="0" y="2902644"/>
          <a:ext cx="8424936" cy="0"/>
        </a:xfrm>
        <a:prstGeom prst="line">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E133B1C-0FEA-4807-87D3-0460EE45122B}">
      <dsp:nvSpPr>
        <dsp:cNvPr id="0" name=""/>
        <dsp:cNvSpPr/>
      </dsp:nvSpPr>
      <dsp:spPr>
        <a:xfrm>
          <a:off x="0" y="2902644"/>
          <a:ext cx="1684987" cy="5804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pt-BR" sz="2600" kern="1200" dirty="0">
              <a:solidFill>
                <a:srgbClr val="ED265B"/>
              </a:solidFill>
              <a:latin typeface="Gotham HTF"/>
            </a:rPr>
            <a:t>__</a:t>
          </a:r>
          <a:r>
            <a:rPr lang="pt-BR" sz="2600" kern="1200" dirty="0" err="1">
              <a:solidFill>
                <a:srgbClr val="ED265B"/>
              </a:solidFill>
              <a:latin typeface="Gotham HTF"/>
            </a:rPr>
            <a:t>gt</a:t>
          </a:r>
          <a:r>
            <a:rPr lang="pt-BR" sz="2600" kern="1200" dirty="0">
              <a:solidFill>
                <a:srgbClr val="ED265B"/>
              </a:solidFill>
              <a:latin typeface="Gotham HTF"/>
            </a:rPr>
            <a:t>__</a:t>
          </a:r>
        </a:p>
      </dsp:txBody>
      <dsp:txXfrm>
        <a:off x="0" y="2902644"/>
        <a:ext cx="1684987" cy="580429"/>
      </dsp:txXfrm>
    </dsp:sp>
    <dsp:sp modelId="{833EC443-863C-4803-BC3A-EF71D43421B3}">
      <dsp:nvSpPr>
        <dsp:cNvPr id="0" name=""/>
        <dsp:cNvSpPr/>
      </dsp:nvSpPr>
      <dsp:spPr>
        <a:xfrm>
          <a:off x="1811361" y="2929001"/>
          <a:ext cx="6613574" cy="5271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pt-BR" sz="1400" kern="1200" dirty="0">
              <a:latin typeface="Gotham HTF"/>
            </a:rPr>
            <a:t>Usado para comprar dois objetos usando o operador ‘&gt;‘. Retorna </a:t>
          </a:r>
          <a:r>
            <a:rPr lang="pt-BR" sz="1400" kern="1200" dirty="0" err="1">
              <a:latin typeface="Gotham HTF"/>
            </a:rPr>
            <a:t>True</a:t>
          </a:r>
          <a:r>
            <a:rPr lang="pt-BR" sz="1400" kern="1200" dirty="0">
              <a:latin typeface="Gotham HTF"/>
            </a:rPr>
            <a:t> ou False;</a:t>
          </a:r>
        </a:p>
      </dsp:txBody>
      <dsp:txXfrm>
        <a:off x="1811361" y="2929001"/>
        <a:ext cx="6613574" cy="527148"/>
      </dsp:txXfrm>
    </dsp:sp>
    <dsp:sp modelId="{EB17B473-527E-4AFE-8801-7AEFF75154F5}">
      <dsp:nvSpPr>
        <dsp:cNvPr id="0" name=""/>
        <dsp:cNvSpPr/>
      </dsp:nvSpPr>
      <dsp:spPr>
        <a:xfrm>
          <a:off x="1684987" y="3456149"/>
          <a:ext cx="6739948"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5D2DF11-6E80-4080-8066-FE1C08052553}">
      <dsp:nvSpPr>
        <dsp:cNvPr id="0" name=""/>
        <dsp:cNvSpPr/>
      </dsp:nvSpPr>
      <dsp:spPr>
        <a:xfrm>
          <a:off x="0" y="3483074"/>
          <a:ext cx="8424936" cy="0"/>
        </a:xfrm>
        <a:prstGeom prst="line">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62D3519-BE01-4068-A0E4-552617A9409B}">
      <dsp:nvSpPr>
        <dsp:cNvPr id="0" name=""/>
        <dsp:cNvSpPr/>
      </dsp:nvSpPr>
      <dsp:spPr>
        <a:xfrm>
          <a:off x="0" y="3483074"/>
          <a:ext cx="1684987" cy="5804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pt-BR" sz="2600" kern="1200" dirty="0">
              <a:solidFill>
                <a:srgbClr val="ED265B"/>
              </a:solidFill>
              <a:latin typeface="Gotham HTF"/>
            </a:rPr>
            <a:t>__</a:t>
          </a:r>
          <a:r>
            <a:rPr lang="pt-BR" sz="2600" kern="1200" dirty="0" err="1">
              <a:solidFill>
                <a:srgbClr val="ED265B"/>
              </a:solidFill>
              <a:latin typeface="Gotham HTF"/>
            </a:rPr>
            <a:t>ge</a:t>
          </a:r>
          <a:r>
            <a:rPr lang="pt-BR" sz="2600" kern="1200" dirty="0">
              <a:solidFill>
                <a:srgbClr val="ED265B"/>
              </a:solidFill>
              <a:latin typeface="Gotham HTF"/>
            </a:rPr>
            <a:t>__</a:t>
          </a:r>
        </a:p>
      </dsp:txBody>
      <dsp:txXfrm>
        <a:off x="0" y="3483074"/>
        <a:ext cx="1684987" cy="580429"/>
      </dsp:txXfrm>
    </dsp:sp>
    <dsp:sp modelId="{89E08221-057D-4A63-B966-450D94E6065C}">
      <dsp:nvSpPr>
        <dsp:cNvPr id="0" name=""/>
        <dsp:cNvSpPr/>
      </dsp:nvSpPr>
      <dsp:spPr>
        <a:xfrm>
          <a:off x="1811361" y="3509431"/>
          <a:ext cx="6613574" cy="5271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pt-BR" sz="1400" kern="1200" dirty="0">
              <a:latin typeface="Gotham HTF"/>
            </a:rPr>
            <a:t>Usado para comprar dois objetos usando o operador ‘&gt;=‘. Retorna </a:t>
          </a:r>
          <a:r>
            <a:rPr lang="pt-BR" sz="1400" kern="1200" dirty="0" err="1">
              <a:latin typeface="Gotham HTF"/>
            </a:rPr>
            <a:t>True</a:t>
          </a:r>
          <a:r>
            <a:rPr lang="pt-BR" sz="1400" kern="1200" dirty="0">
              <a:latin typeface="Gotham HTF"/>
            </a:rPr>
            <a:t> ou False;</a:t>
          </a:r>
        </a:p>
      </dsp:txBody>
      <dsp:txXfrm>
        <a:off x="1811361" y="3509431"/>
        <a:ext cx="6613574" cy="527148"/>
      </dsp:txXfrm>
    </dsp:sp>
    <dsp:sp modelId="{054071D1-9034-48B6-BE15-6951FBD974B3}">
      <dsp:nvSpPr>
        <dsp:cNvPr id="0" name=""/>
        <dsp:cNvSpPr/>
      </dsp:nvSpPr>
      <dsp:spPr>
        <a:xfrm>
          <a:off x="1684987" y="4036579"/>
          <a:ext cx="6739948"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EA5E1ED-E65E-440E-8A4B-5F5DC973F797}" type="datetimeFigureOut">
              <a:rPr lang="pt-BR" smtClean="0"/>
              <a:pPr/>
              <a:t>16/02/2023</a:t>
            </a:fld>
            <a:endParaRPr lang="pt-BR"/>
          </a:p>
        </p:txBody>
      </p:sp>
      <p:sp>
        <p:nvSpPr>
          <p:cNvPr id="4" name="Espaço Reservado para Imagem de Slide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D0942CD-4DA8-49D4-9C3A-BA5FFA832728}" type="slidenum">
              <a:rPr lang="pt-BR" smtClean="0"/>
              <a:pPr/>
              <a:t>‹nº›</a:t>
            </a:fld>
            <a:endParaRPr lang="pt-BR"/>
          </a:p>
        </p:txBody>
      </p:sp>
    </p:spTree>
    <p:extLst>
      <p:ext uri="{BB962C8B-B14F-4D97-AF65-F5344CB8AC3E}">
        <p14:creationId xmlns:p14="http://schemas.microsoft.com/office/powerpoint/2010/main" val="40140170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FD0942CD-4DA8-49D4-9C3A-BA5FFA832728}" type="slidenum">
              <a:rPr lang="pt-BR" smtClean="0"/>
              <a:pPr/>
              <a:t>6</a:t>
            </a:fld>
            <a:endParaRPr lang="pt-BR"/>
          </a:p>
        </p:txBody>
      </p:sp>
    </p:spTree>
    <p:extLst>
      <p:ext uri="{BB962C8B-B14F-4D97-AF65-F5344CB8AC3E}">
        <p14:creationId xmlns:p14="http://schemas.microsoft.com/office/powerpoint/2010/main" val="18148275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				</a:t>
            </a:r>
          </a:p>
        </p:txBody>
      </p:sp>
      <p:sp>
        <p:nvSpPr>
          <p:cNvPr id="4" name="Espaço Reservado para Número de Slide 3"/>
          <p:cNvSpPr>
            <a:spLocks noGrp="1"/>
          </p:cNvSpPr>
          <p:nvPr>
            <p:ph type="sldNum" sz="quarter" idx="5"/>
          </p:nvPr>
        </p:nvSpPr>
        <p:spPr/>
        <p:txBody>
          <a:bodyPr/>
          <a:lstStyle/>
          <a:p>
            <a:fld id="{FD0942CD-4DA8-49D4-9C3A-BA5FFA832728}" type="slidenum">
              <a:rPr lang="pt-BR" smtClean="0"/>
              <a:pPr/>
              <a:t>18</a:t>
            </a:fld>
            <a:endParaRPr lang="pt-BR"/>
          </a:p>
        </p:txBody>
      </p:sp>
    </p:spTree>
    <p:extLst>
      <p:ext uri="{BB962C8B-B14F-4D97-AF65-F5344CB8AC3E}">
        <p14:creationId xmlns:p14="http://schemas.microsoft.com/office/powerpoint/2010/main" val="11400714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				</a:t>
            </a:r>
          </a:p>
        </p:txBody>
      </p:sp>
      <p:sp>
        <p:nvSpPr>
          <p:cNvPr id="4" name="Espaço Reservado para Número de Slide 3"/>
          <p:cNvSpPr>
            <a:spLocks noGrp="1"/>
          </p:cNvSpPr>
          <p:nvPr>
            <p:ph type="sldNum" sz="quarter" idx="5"/>
          </p:nvPr>
        </p:nvSpPr>
        <p:spPr/>
        <p:txBody>
          <a:bodyPr/>
          <a:lstStyle/>
          <a:p>
            <a:fld id="{FD0942CD-4DA8-49D4-9C3A-BA5FFA832728}" type="slidenum">
              <a:rPr lang="pt-BR" smtClean="0"/>
              <a:pPr/>
              <a:t>19</a:t>
            </a:fld>
            <a:endParaRPr lang="pt-BR"/>
          </a:p>
        </p:txBody>
      </p:sp>
    </p:spTree>
    <p:extLst>
      <p:ext uri="{BB962C8B-B14F-4D97-AF65-F5344CB8AC3E}">
        <p14:creationId xmlns:p14="http://schemas.microsoft.com/office/powerpoint/2010/main" val="15852579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				</a:t>
            </a:r>
          </a:p>
        </p:txBody>
      </p:sp>
      <p:sp>
        <p:nvSpPr>
          <p:cNvPr id="4" name="Espaço Reservado para Número de Slide 3"/>
          <p:cNvSpPr>
            <a:spLocks noGrp="1"/>
          </p:cNvSpPr>
          <p:nvPr>
            <p:ph type="sldNum" sz="quarter" idx="5"/>
          </p:nvPr>
        </p:nvSpPr>
        <p:spPr/>
        <p:txBody>
          <a:bodyPr/>
          <a:lstStyle/>
          <a:p>
            <a:fld id="{FD0942CD-4DA8-49D4-9C3A-BA5FFA832728}" type="slidenum">
              <a:rPr lang="pt-BR" smtClean="0"/>
              <a:pPr/>
              <a:t>20</a:t>
            </a:fld>
            <a:endParaRPr lang="pt-BR"/>
          </a:p>
        </p:txBody>
      </p:sp>
    </p:spTree>
    <p:extLst>
      <p:ext uri="{BB962C8B-B14F-4D97-AF65-F5344CB8AC3E}">
        <p14:creationId xmlns:p14="http://schemas.microsoft.com/office/powerpoint/2010/main" val="19189555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Observe que o comando @property transformou o método “</a:t>
            </a:r>
            <a:r>
              <a:rPr lang="pt-BR" dirty="0" err="1"/>
              <a:t>getNome</a:t>
            </a:r>
            <a:r>
              <a:rPr lang="pt-BR" dirty="0"/>
              <a:t>” em apenas “nome” e agora podemos acessar o dado armazenado através deste método como se estivéssemos chamando o atributo diretamente. A sintaxe fica muito mais limpa.</a:t>
            </a:r>
          </a:p>
          <a:p>
            <a:endParaRPr lang="pt-BR" dirty="0"/>
          </a:p>
          <a:p>
            <a:r>
              <a:rPr lang="pt-BR" dirty="0"/>
              <a:t>Note ainda que o comando @nome.setter transformou o método </a:t>
            </a:r>
            <a:r>
              <a:rPr lang="pt-BR" dirty="0" err="1"/>
              <a:t>setNome</a:t>
            </a:r>
            <a:r>
              <a:rPr lang="pt-BR" dirty="0"/>
              <a:t>(self, </a:t>
            </a:r>
            <a:r>
              <a:rPr lang="pt-BR" dirty="0" err="1"/>
              <a:t>name</a:t>
            </a:r>
            <a:r>
              <a:rPr lang="pt-BR" dirty="0"/>
              <a:t>) em nome(self, </a:t>
            </a:r>
            <a:r>
              <a:rPr lang="pt-BR" dirty="0" err="1"/>
              <a:t>name</a:t>
            </a:r>
            <a:r>
              <a:rPr lang="pt-BR" dirty="0"/>
              <a:t>) e para utilizá-lo fazemos uma atribuição similar à uma variável.</a:t>
            </a:r>
          </a:p>
        </p:txBody>
      </p:sp>
      <p:sp>
        <p:nvSpPr>
          <p:cNvPr id="4" name="Espaço Reservado para Número de Slide 3"/>
          <p:cNvSpPr>
            <a:spLocks noGrp="1"/>
          </p:cNvSpPr>
          <p:nvPr>
            <p:ph type="sldNum" sz="quarter" idx="5"/>
          </p:nvPr>
        </p:nvSpPr>
        <p:spPr/>
        <p:txBody>
          <a:bodyPr/>
          <a:lstStyle/>
          <a:p>
            <a:fld id="{FD0942CD-4DA8-49D4-9C3A-BA5FFA832728}" type="slidenum">
              <a:rPr lang="pt-BR" smtClean="0"/>
              <a:pPr/>
              <a:t>21</a:t>
            </a:fld>
            <a:endParaRPr lang="pt-BR"/>
          </a:p>
        </p:txBody>
      </p:sp>
    </p:spTree>
    <p:extLst>
      <p:ext uri="{BB962C8B-B14F-4D97-AF65-F5344CB8AC3E}">
        <p14:creationId xmlns:p14="http://schemas.microsoft.com/office/powerpoint/2010/main" val="6062983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Neste exemplo, a classe Animal é a superclasse e as classes Cachorro e Gato são as subclasses.</a:t>
            </a:r>
          </a:p>
        </p:txBody>
      </p:sp>
      <p:sp>
        <p:nvSpPr>
          <p:cNvPr id="4" name="Espaço Reservado para Número de Slide 3"/>
          <p:cNvSpPr>
            <a:spLocks noGrp="1"/>
          </p:cNvSpPr>
          <p:nvPr>
            <p:ph type="sldNum" sz="quarter" idx="5"/>
          </p:nvPr>
        </p:nvSpPr>
        <p:spPr/>
        <p:txBody>
          <a:bodyPr/>
          <a:lstStyle/>
          <a:p>
            <a:fld id="{FD0942CD-4DA8-49D4-9C3A-BA5FFA832728}" type="slidenum">
              <a:rPr lang="pt-BR" smtClean="0"/>
              <a:pPr/>
              <a:t>23</a:t>
            </a:fld>
            <a:endParaRPr lang="pt-BR"/>
          </a:p>
        </p:txBody>
      </p:sp>
    </p:spTree>
    <p:extLst>
      <p:ext uri="{BB962C8B-B14F-4D97-AF65-F5344CB8AC3E}">
        <p14:creationId xmlns:p14="http://schemas.microsoft.com/office/powerpoint/2010/main" val="10601240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Neste exemplo, a classe Animal é a superclasse e as classes Cachorro e Gato são as subclasses.</a:t>
            </a:r>
          </a:p>
        </p:txBody>
      </p:sp>
      <p:sp>
        <p:nvSpPr>
          <p:cNvPr id="4" name="Espaço Reservado para Número de Slide 3"/>
          <p:cNvSpPr>
            <a:spLocks noGrp="1"/>
          </p:cNvSpPr>
          <p:nvPr>
            <p:ph type="sldNum" sz="quarter" idx="5"/>
          </p:nvPr>
        </p:nvSpPr>
        <p:spPr/>
        <p:txBody>
          <a:bodyPr/>
          <a:lstStyle/>
          <a:p>
            <a:fld id="{FD0942CD-4DA8-49D4-9C3A-BA5FFA832728}" type="slidenum">
              <a:rPr lang="pt-BR" smtClean="0"/>
              <a:pPr/>
              <a:t>24</a:t>
            </a:fld>
            <a:endParaRPr lang="pt-BR"/>
          </a:p>
        </p:txBody>
      </p:sp>
    </p:spTree>
    <p:extLst>
      <p:ext uri="{BB962C8B-B14F-4D97-AF65-F5344CB8AC3E}">
        <p14:creationId xmlns:p14="http://schemas.microsoft.com/office/powerpoint/2010/main" val="31588482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Neste exemplo, a classe Animal é a superclasse e as classes Cachorro e Gato são as subclasses.</a:t>
            </a:r>
          </a:p>
        </p:txBody>
      </p:sp>
      <p:sp>
        <p:nvSpPr>
          <p:cNvPr id="4" name="Espaço Reservado para Número de Slide 3"/>
          <p:cNvSpPr>
            <a:spLocks noGrp="1"/>
          </p:cNvSpPr>
          <p:nvPr>
            <p:ph type="sldNum" sz="quarter" idx="5"/>
          </p:nvPr>
        </p:nvSpPr>
        <p:spPr/>
        <p:txBody>
          <a:bodyPr/>
          <a:lstStyle/>
          <a:p>
            <a:fld id="{FD0942CD-4DA8-49D4-9C3A-BA5FFA832728}" type="slidenum">
              <a:rPr lang="pt-BR" smtClean="0"/>
              <a:pPr/>
              <a:t>25</a:t>
            </a:fld>
            <a:endParaRPr lang="pt-BR"/>
          </a:p>
        </p:txBody>
      </p:sp>
    </p:spTree>
    <p:extLst>
      <p:ext uri="{BB962C8B-B14F-4D97-AF65-F5344CB8AC3E}">
        <p14:creationId xmlns:p14="http://schemas.microsoft.com/office/powerpoint/2010/main" val="35902153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O que é polimorfismo?</a:t>
            </a:r>
          </a:p>
          <a:p>
            <a:r>
              <a:rPr lang="pt-BR" dirty="0"/>
              <a:t>O polimorfismo é a capacidade de um objeto de várias classes diferentes ser tratado como um objeto de uma classe base comum. Isso permite que você trabalhe com vários objetos de diferentes classes de maneira genérica e abstrata.</a:t>
            </a:r>
          </a:p>
          <a:p>
            <a:endParaRPr lang="pt-BR" dirty="0"/>
          </a:p>
          <a:p>
            <a:r>
              <a:rPr lang="pt-BR" dirty="0"/>
              <a:t>Como usar polimorfismo em Python?</a:t>
            </a:r>
          </a:p>
          <a:p>
            <a:r>
              <a:rPr lang="pt-BR" dirty="0"/>
              <a:t>O polimorfismo é alcançado através da sobrecarga de métodos, onde uma classe filha pode redefinir o comportamento de um método herdado da classe mãe. Além disso, o polimorfismo também pode ser alcançado através de métodos genéricos que aceitam objetos de várias classes diferentes como parâmetros.</a:t>
            </a:r>
          </a:p>
          <a:p>
            <a:r>
              <a:rPr lang="pt-BR" dirty="0"/>
              <a:t>				</a:t>
            </a:r>
          </a:p>
        </p:txBody>
      </p:sp>
      <p:sp>
        <p:nvSpPr>
          <p:cNvPr id="4" name="Espaço Reservado para Número de Slide 3"/>
          <p:cNvSpPr>
            <a:spLocks noGrp="1"/>
          </p:cNvSpPr>
          <p:nvPr>
            <p:ph type="sldNum" sz="quarter" idx="5"/>
          </p:nvPr>
        </p:nvSpPr>
        <p:spPr/>
        <p:txBody>
          <a:bodyPr/>
          <a:lstStyle/>
          <a:p>
            <a:fld id="{FD0942CD-4DA8-49D4-9C3A-BA5FFA832728}" type="slidenum">
              <a:rPr lang="pt-BR" smtClean="0"/>
              <a:pPr/>
              <a:t>26</a:t>
            </a:fld>
            <a:endParaRPr lang="pt-BR"/>
          </a:p>
        </p:txBody>
      </p:sp>
    </p:spTree>
    <p:extLst>
      <p:ext uri="{BB962C8B-B14F-4D97-AF65-F5344CB8AC3E}">
        <p14:creationId xmlns:p14="http://schemas.microsoft.com/office/powerpoint/2010/main" val="28785413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O que é polimorfismo?</a:t>
            </a:r>
          </a:p>
          <a:p>
            <a:r>
              <a:rPr lang="pt-BR" dirty="0"/>
              <a:t>O polimorfismo é a capacidade de um objeto de várias classes diferentes ser tratado como um objeto de uma classe base comum. Isso permite que você trabalhe com vários objetos de diferentes classes de maneira genérica e abstrata.</a:t>
            </a:r>
          </a:p>
          <a:p>
            <a:endParaRPr lang="pt-BR" dirty="0"/>
          </a:p>
          <a:p>
            <a:r>
              <a:rPr lang="pt-BR" dirty="0"/>
              <a:t>Como usar polimorfismo em Python?</a:t>
            </a:r>
          </a:p>
          <a:p>
            <a:r>
              <a:rPr lang="pt-BR" dirty="0"/>
              <a:t>O polimorfismo é alcançado através da sobrecarga de métodos, onde uma classe filha pode redefinir o comportamento de um método herdado da classe mãe. Além disso, o polimorfismo também pode ser alcançado através de métodos genéricos que aceitam objetos de várias classes diferentes como parâmetros.</a:t>
            </a:r>
          </a:p>
          <a:p>
            <a:r>
              <a:rPr lang="pt-BR" dirty="0"/>
              <a:t>				</a:t>
            </a:r>
          </a:p>
        </p:txBody>
      </p:sp>
      <p:sp>
        <p:nvSpPr>
          <p:cNvPr id="4" name="Espaço Reservado para Número de Slide 3"/>
          <p:cNvSpPr>
            <a:spLocks noGrp="1"/>
          </p:cNvSpPr>
          <p:nvPr>
            <p:ph type="sldNum" sz="quarter" idx="5"/>
          </p:nvPr>
        </p:nvSpPr>
        <p:spPr/>
        <p:txBody>
          <a:bodyPr/>
          <a:lstStyle/>
          <a:p>
            <a:fld id="{FD0942CD-4DA8-49D4-9C3A-BA5FFA832728}" type="slidenum">
              <a:rPr lang="pt-BR" smtClean="0"/>
              <a:pPr/>
              <a:t>27</a:t>
            </a:fld>
            <a:endParaRPr lang="pt-BR"/>
          </a:p>
        </p:txBody>
      </p:sp>
    </p:spTree>
    <p:extLst>
      <p:ext uri="{BB962C8B-B14F-4D97-AF65-F5344CB8AC3E}">
        <p14:creationId xmlns:p14="http://schemas.microsoft.com/office/powerpoint/2010/main" val="4708544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			</a:t>
            </a:r>
          </a:p>
        </p:txBody>
      </p:sp>
      <p:sp>
        <p:nvSpPr>
          <p:cNvPr id="4" name="Espaço Reservado para Número de Slide 3"/>
          <p:cNvSpPr>
            <a:spLocks noGrp="1"/>
          </p:cNvSpPr>
          <p:nvPr>
            <p:ph type="sldNum" sz="quarter" idx="5"/>
          </p:nvPr>
        </p:nvSpPr>
        <p:spPr/>
        <p:txBody>
          <a:bodyPr/>
          <a:lstStyle/>
          <a:p>
            <a:fld id="{FD0942CD-4DA8-49D4-9C3A-BA5FFA832728}" type="slidenum">
              <a:rPr lang="pt-BR" smtClean="0"/>
              <a:pPr/>
              <a:t>28</a:t>
            </a:fld>
            <a:endParaRPr lang="pt-BR" dirty="0"/>
          </a:p>
        </p:txBody>
      </p:sp>
    </p:spTree>
    <p:extLst>
      <p:ext uri="{BB962C8B-B14F-4D97-AF65-F5344CB8AC3E}">
        <p14:creationId xmlns:p14="http://schemas.microsoft.com/office/powerpoint/2010/main" val="14825739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FD0942CD-4DA8-49D4-9C3A-BA5FFA832728}" type="slidenum">
              <a:rPr lang="pt-BR" smtClean="0"/>
              <a:pPr/>
              <a:t>7</a:t>
            </a:fld>
            <a:endParaRPr lang="pt-BR"/>
          </a:p>
        </p:txBody>
      </p:sp>
    </p:spTree>
    <p:extLst>
      <p:ext uri="{BB962C8B-B14F-4D97-AF65-F5344CB8AC3E}">
        <p14:creationId xmlns:p14="http://schemas.microsoft.com/office/powerpoint/2010/main" val="115065026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			</a:t>
            </a:r>
          </a:p>
        </p:txBody>
      </p:sp>
      <p:sp>
        <p:nvSpPr>
          <p:cNvPr id="4" name="Espaço Reservado para Número de Slide 3"/>
          <p:cNvSpPr>
            <a:spLocks noGrp="1"/>
          </p:cNvSpPr>
          <p:nvPr>
            <p:ph type="sldNum" sz="quarter" idx="5"/>
          </p:nvPr>
        </p:nvSpPr>
        <p:spPr/>
        <p:txBody>
          <a:bodyPr/>
          <a:lstStyle/>
          <a:p>
            <a:fld id="{FD0942CD-4DA8-49D4-9C3A-BA5FFA832728}" type="slidenum">
              <a:rPr lang="pt-BR" smtClean="0"/>
              <a:pPr/>
              <a:t>29</a:t>
            </a:fld>
            <a:endParaRPr lang="pt-BR" dirty="0"/>
          </a:p>
        </p:txBody>
      </p:sp>
    </p:spTree>
    <p:extLst>
      <p:ext uri="{BB962C8B-B14F-4D97-AF65-F5344CB8AC3E}">
        <p14:creationId xmlns:p14="http://schemas.microsoft.com/office/powerpoint/2010/main" val="21769521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			</a:t>
            </a:r>
          </a:p>
        </p:txBody>
      </p:sp>
      <p:sp>
        <p:nvSpPr>
          <p:cNvPr id="4" name="Espaço Reservado para Número de Slide 3"/>
          <p:cNvSpPr>
            <a:spLocks noGrp="1"/>
          </p:cNvSpPr>
          <p:nvPr>
            <p:ph type="sldNum" sz="quarter" idx="5"/>
          </p:nvPr>
        </p:nvSpPr>
        <p:spPr/>
        <p:txBody>
          <a:bodyPr/>
          <a:lstStyle/>
          <a:p>
            <a:fld id="{FD0942CD-4DA8-49D4-9C3A-BA5FFA832728}" type="slidenum">
              <a:rPr lang="pt-BR" smtClean="0"/>
              <a:pPr/>
              <a:t>30</a:t>
            </a:fld>
            <a:endParaRPr lang="pt-BR" dirty="0"/>
          </a:p>
        </p:txBody>
      </p:sp>
    </p:spTree>
    <p:extLst>
      <p:ext uri="{BB962C8B-B14F-4D97-AF65-F5344CB8AC3E}">
        <p14:creationId xmlns:p14="http://schemas.microsoft.com/office/powerpoint/2010/main" val="42120011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			</a:t>
            </a:r>
          </a:p>
        </p:txBody>
      </p:sp>
      <p:sp>
        <p:nvSpPr>
          <p:cNvPr id="4" name="Espaço Reservado para Número de Slide 3"/>
          <p:cNvSpPr>
            <a:spLocks noGrp="1"/>
          </p:cNvSpPr>
          <p:nvPr>
            <p:ph type="sldNum" sz="quarter" idx="5"/>
          </p:nvPr>
        </p:nvSpPr>
        <p:spPr/>
        <p:txBody>
          <a:bodyPr/>
          <a:lstStyle/>
          <a:p>
            <a:fld id="{FD0942CD-4DA8-49D4-9C3A-BA5FFA832728}" type="slidenum">
              <a:rPr lang="pt-BR" smtClean="0"/>
              <a:pPr/>
              <a:t>31</a:t>
            </a:fld>
            <a:endParaRPr lang="pt-BR" dirty="0"/>
          </a:p>
        </p:txBody>
      </p:sp>
    </p:spTree>
    <p:extLst>
      <p:ext uri="{BB962C8B-B14F-4D97-AF65-F5344CB8AC3E}">
        <p14:creationId xmlns:p14="http://schemas.microsoft.com/office/powerpoint/2010/main" val="8675686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			</a:t>
            </a:r>
          </a:p>
        </p:txBody>
      </p:sp>
      <p:sp>
        <p:nvSpPr>
          <p:cNvPr id="4" name="Espaço Reservado para Número de Slide 3"/>
          <p:cNvSpPr>
            <a:spLocks noGrp="1"/>
          </p:cNvSpPr>
          <p:nvPr>
            <p:ph type="sldNum" sz="quarter" idx="5"/>
          </p:nvPr>
        </p:nvSpPr>
        <p:spPr/>
        <p:txBody>
          <a:bodyPr/>
          <a:lstStyle/>
          <a:p>
            <a:fld id="{FD0942CD-4DA8-49D4-9C3A-BA5FFA832728}" type="slidenum">
              <a:rPr lang="pt-BR" smtClean="0"/>
              <a:pPr/>
              <a:t>32</a:t>
            </a:fld>
            <a:endParaRPr lang="pt-BR" dirty="0"/>
          </a:p>
        </p:txBody>
      </p:sp>
    </p:spTree>
    <p:extLst>
      <p:ext uri="{BB962C8B-B14F-4D97-AF65-F5344CB8AC3E}">
        <p14:creationId xmlns:p14="http://schemas.microsoft.com/office/powerpoint/2010/main" val="29622838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			</a:t>
            </a:r>
          </a:p>
        </p:txBody>
      </p:sp>
      <p:sp>
        <p:nvSpPr>
          <p:cNvPr id="4" name="Espaço Reservado para Número de Slide 3"/>
          <p:cNvSpPr>
            <a:spLocks noGrp="1"/>
          </p:cNvSpPr>
          <p:nvPr>
            <p:ph type="sldNum" sz="quarter" idx="5"/>
          </p:nvPr>
        </p:nvSpPr>
        <p:spPr/>
        <p:txBody>
          <a:bodyPr/>
          <a:lstStyle/>
          <a:p>
            <a:fld id="{FD0942CD-4DA8-49D4-9C3A-BA5FFA832728}" type="slidenum">
              <a:rPr lang="pt-BR" smtClean="0"/>
              <a:pPr/>
              <a:t>33</a:t>
            </a:fld>
            <a:endParaRPr lang="pt-BR" dirty="0"/>
          </a:p>
        </p:txBody>
      </p:sp>
    </p:spTree>
    <p:extLst>
      <p:ext uri="{BB962C8B-B14F-4D97-AF65-F5344CB8AC3E}">
        <p14:creationId xmlns:p14="http://schemas.microsoft.com/office/powerpoint/2010/main" val="19745190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FD0942CD-4DA8-49D4-9C3A-BA5FFA832728}" type="slidenum">
              <a:rPr lang="pt-BR" smtClean="0"/>
              <a:pPr/>
              <a:t>8</a:t>
            </a:fld>
            <a:endParaRPr lang="pt-BR"/>
          </a:p>
        </p:txBody>
      </p:sp>
    </p:spTree>
    <p:extLst>
      <p:ext uri="{BB962C8B-B14F-4D97-AF65-F5344CB8AC3E}">
        <p14:creationId xmlns:p14="http://schemas.microsoft.com/office/powerpoint/2010/main" val="10727492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FD0942CD-4DA8-49D4-9C3A-BA5FFA832728}" type="slidenum">
              <a:rPr lang="pt-BR" smtClean="0"/>
              <a:pPr/>
              <a:t>9</a:t>
            </a:fld>
            <a:endParaRPr lang="pt-BR"/>
          </a:p>
        </p:txBody>
      </p:sp>
    </p:spTree>
    <p:extLst>
      <p:ext uri="{BB962C8B-B14F-4D97-AF65-F5344CB8AC3E}">
        <p14:creationId xmlns:p14="http://schemas.microsoft.com/office/powerpoint/2010/main" val="38747274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FD0942CD-4DA8-49D4-9C3A-BA5FFA832728}" type="slidenum">
              <a:rPr lang="pt-BR" smtClean="0"/>
              <a:pPr/>
              <a:t>10</a:t>
            </a:fld>
            <a:endParaRPr lang="pt-BR"/>
          </a:p>
        </p:txBody>
      </p:sp>
    </p:spTree>
    <p:extLst>
      <p:ext uri="{BB962C8B-B14F-4D97-AF65-F5344CB8AC3E}">
        <p14:creationId xmlns:p14="http://schemas.microsoft.com/office/powerpoint/2010/main" val="5717847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Neste exemplo, a classe Pessoa é definida com dois atributos: nome e idade e um construtor __</a:t>
            </a:r>
            <a:r>
              <a:rPr lang="pt-BR" dirty="0" err="1"/>
              <a:t>init</a:t>
            </a:r>
            <a:r>
              <a:rPr lang="pt-BR" dirty="0"/>
              <a:t>__ e destrutor __</a:t>
            </a:r>
            <a:r>
              <a:rPr lang="pt-BR" dirty="0" err="1"/>
              <a:t>del</a:t>
            </a:r>
            <a:r>
              <a:rPr lang="pt-BR" dirty="0"/>
              <a:t>__. Dois objetos pessoa1 e pessoa2 são criados como instâncias da classe Pessoa. O construtor é chamado ao criar cada objeto e o destrutor é chamado ao apagar cada objeto</a:t>
            </a:r>
          </a:p>
        </p:txBody>
      </p:sp>
      <p:sp>
        <p:nvSpPr>
          <p:cNvPr id="4" name="Espaço Reservado para Número de Slide 3"/>
          <p:cNvSpPr>
            <a:spLocks noGrp="1"/>
          </p:cNvSpPr>
          <p:nvPr>
            <p:ph type="sldNum" sz="quarter" idx="5"/>
          </p:nvPr>
        </p:nvSpPr>
        <p:spPr/>
        <p:txBody>
          <a:bodyPr/>
          <a:lstStyle/>
          <a:p>
            <a:fld id="{FD0942CD-4DA8-49D4-9C3A-BA5FFA832728}" type="slidenum">
              <a:rPr lang="pt-BR" smtClean="0"/>
              <a:pPr/>
              <a:t>14</a:t>
            </a:fld>
            <a:endParaRPr lang="pt-BR"/>
          </a:p>
        </p:txBody>
      </p:sp>
    </p:spTree>
    <p:extLst>
      <p:ext uri="{BB962C8B-B14F-4D97-AF65-F5344CB8AC3E}">
        <p14:creationId xmlns:p14="http://schemas.microsoft.com/office/powerpoint/2010/main" val="27057388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Neste exemplo, a classe Pessoa é definida com dois atributos: nome e idade e um construtor __</a:t>
            </a:r>
            <a:r>
              <a:rPr lang="pt-BR" dirty="0" err="1"/>
              <a:t>init</a:t>
            </a:r>
            <a:r>
              <a:rPr lang="pt-BR" dirty="0"/>
              <a:t>__ e destrutor __</a:t>
            </a:r>
            <a:r>
              <a:rPr lang="pt-BR" dirty="0" err="1"/>
              <a:t>del</a:t>
            </a:r>
            <a:r>
              <a:rPr lang="pt-BR" dirty="0"/>
              <a:t>__. Dois objetos pessoa1 e pessoa2 são criados como instâncias da classe Pessoa. O construtor é chamado ao criar cada objeto e o destrutor é chamado ao apagar cada objeto</a:t>
            </a:r>
          </a:p>
        </p:txBody>
      </p:sp>
      <p:sp>
        <p:nvSpPr>
          <p:cNvPr id="4" name="Espaço Reservado para Número de Slide 3"/>
          <p:cNvSpPr>
            <a:spLocks noGrp="1"/>
          </p:cNvSpPr>
          <p:nvPr>
            <p:ph type="sldNum" sz="quarter" idx="5"/>
          </p:nvPr>
        </p:nvSpPr>
        <p:spPr/>
        <p:txBody>
          <a:bodyPr/>
          <a:lstStyle/>
          <a:p>
            <a:fld id="{FD0942CD-4DA8-49D4-9C3A-BA5FFA832728}" type="slidenum">
              <a:rPr lang="pt-BR" smtClean="0"/>
              <a:pPr/>
              <a:t>15</a:t>
            </a:fld>
            <a:endParaRPr lang="pt-BR"/>
          </a:p>
        </p:txBody>
      </p:sp>
    </p:spTree>
    <p:extLst>
      <p:ext uri="{BB962C8B-B14F-4D97-AF65-F5344CB8AC3E}">
        <p14:creationId xmlns:p14="http://schemas.microsoft.com/office/powerpoint/2010/main" val="11165516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				</a:t>
            </a:r>
          </a:p>
        </p:txBody>
      </p:sp>
      <p:sp>
        <p:nvSpPr>
          <p:cNvPr id="4" name="Espaço Reservado para Número de Slide 3"/>
          <p:cNvSpPr>
            <a:spLocks noGrp="1"/>
          </p:cNvSpPr>
          <p:nvPr>
            <p:ph type="sldNum" sz="quarter" idx="5"/>
          </p:nvPr>
        </p:nvSpPr>
        <p:spPr/>
        <p:txBody>
          <a:bodyPr/>
          <a:lstStyle/>
          <a:p>
            <a:fld id="{FD0942CD-4DA8-49D4-9C3A-BA5FFA832728}" type="slidenum">
              <a:rPr lang="pt-BR" smtClean="0"/>
              <a:pPr/>
              <a:t>16</a:t>
            </a:fld>
            <a:endParaRPr lang="pt-BR"/>
          </a:p>
        </p:txBody>
      </p:sp>
    </p:spTree>
    <p:extLst>
      <p:ext uri="{BB962C8B-B14F-4D97-AF65-F5344CB8AC3E}">
        <p14:creationId xmlns:p14="http://schemas.microsoft.com/office/powerpoint/2010/main" val="3987848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				</a:t>
            </a:r>
          </a:p>
        </p:txBody>
      </p:sp>
      <p:sp>
        <p:nvSpPr>
          <p:cNvPr id="4" name="Espaço Reservado para Número de Slide 3"/>
          <p:cNvSpPr>
            <a:spLocks noGrp="1"/>
          </p:cNvSpPr>
          <p:nvPr>
            <p:ph type="sldNum" sz="quarter" idx="5"/>
          </p:nvPr>
        </p:nvSpPr>
        <p:spPr/>
        <p:txBody>
          <a:bodyPr/>
          <a:lstStyle/>
          <a:p>
            <a:fld id="{FD0942CD-4DA8-49D4-9C3A-BA5FFA832728}" type="slidenum">
              <a:rPr lang="pt-BR" smtClean="0"/>
              <a:pPr/>
              <a:t>17</a:t>
            </a:fld>
            <a:endParaRPr lang="pt-BR"/>
          </a:p>
        </p:txBody>
      </p:sp>
    </p:spTree>
    <p:extLst>
      <p:ext uri="{BB962C8B-B14F-4D97-AF65-F5344CB8AC3E}">
        <p14:creationId xmlns:p14="http://schemas.microsoft.com/office/powerpoint/2010/main" val="21131738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30A214-E188-C77C-B425-513451BCFB64}"/>
              </a:ext>
            </a:extLst>
          </p:cNvPr>
          <p:cNvSpPr>
            <a:spLocks noGrp="1"/>
          </p:cNvSpPr>
          <p:nvPr>
            <p:ph type="ctrTitle"/>
          </p:nvPr>
        </p:nvSpPr>
        <p:spPr>
          <a:xfrm>
            <a:off x="1143000" y="1122363"/>
            <a:ext cx="6858000" cy="2387600"/>
          </a:xfrm>
        </p:spPr>
        <p:txBody>
          <a:bodyPr anchor="b"/>
          <a:lstStyle>
            <a:lvl1pPr algn="ctr">
              <a:defRPr sz="6000"/>
            </a:lvl1pPr>
          </a:lstStyle>
          <a:p>
            <a:r>
              <a:rPr lang="pt-BR"/>
              <a:t>Clique para editar o título Mestre</a:t>
            </a:r>
          </a:p>
        </p:txBody>
      </p:sp>
      <p:sp>
        <p:nvSpPr>
          <p:cNvPr id="3" name="Subtítulo 2">
            <a:extLst>
              <a:ext uri="{FF2B5EF4-FFF2-40B4-BE49-F238E27FC236}">
                <a16:creationId xmlns:a16="http://schemas.microsoft.com/office/drawing/2014/main" id="{A150CF2E-D0E3-F59B-D9C8-C55D6268700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p>
        </p:txBody>
      </p:sp>
      <p:sp>
        <p:nvSpPr>
          <p:cNvPr id="4" name="Espaço Reservado para Data 3">
            <a:extLst>
              <a:ext uri="{FF2B5EF4-FFF2-40B4-BE49-F238E27FC236}">
                <a16:creationId xmlns:a16="http://schemas.microsoft.com/office/drawing/2014/main" id="{43936CC2-0E36-B5CC-0790-6253A28F4730}"/>
              </a:ext>
            </a:extLst>
          </p:cNvPr>
          <p:cNvSpPr>
            <a:spLocks noGrp="1"/>
          </p:cNvSpPr>
          <p:nvPr>
            <p:ph type="dt" sz="half" idx="10"/>
          </p:nvPr>
        </p:nvSpPr>
        <p:spPr/>
        <p:txBody>
          <a:bodyPr/>
          <a:lstStyle/>
          <a:p>
            <a:fld id="{1787AD07-0C2A-424C-83EF-FCCF4A0D3BA0}" type="datetime1">
              <a:rPr lang="pt-BR" smtClean="0"/>
              <a:t>16/02/2023</a:t>
            </a:fld>
            <a:endParaRPr lang="pt-BR"/>
          </a:p>
        </p:txBody>
      </p:sp>
      <p:sp>
        <p:nvSpPr>
          <p:cNvPr id="5" name="Espaço Reservado para Rodapé 4">
            <a:extLst>
              <a:ext uri="{FF2B5EF4-FFF2-40B4-BE49-F238E27FC236}">
                <a16:creationId xmlns:a16="http://schemas.microsoft.com/office/drawing/2014/main" id="{4720CDAD-8DC1-477B-56DE-2AC6E9F39428}"/>
              </a:ext>
            </a:extLst>
          </p:cNvPr>
          <p:cNvSpPr>
            <a:spLocks noGrp="1"/>
          </p:cNvSpPr>
          <p:nvPr>
            <p:ph type="ftr" sz="quarter" idx="11"/>
          </p:nvPr>
        </p:nvSpPr>
        <p:spPr/>
        <p:txBody>
          <a:bodyPr/>
          <a:lstStyle/>
          <a:p>
            <a:endParaRPr lang="pt-BR"/>
          </a:p>
        </p:txBody>
      </p:sp>
    </p:spTree>
    <p:extLst>
      <p:ext uri="{BB962C8B-B14F-4D97-AF65-F5344CB8AC3E}">
        <p14:creationId xmlns:p14="http://schemas.microsoft.com/office/powerpoint/2010/main" val="4784354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7BEAD23-7783-893D-17B8-452503D06794}"/>
              </a:ext>
            </a:extLst>
          </p:cNvPr>
          <p:cNvSpPr>
            <a:spLocks noGrp="1"/>
          </p:cNvSpPr>
          <p:nvPr>
            <p:ph type="title"/>
          </p:nvPr>
        </p:nvSpPr>
        <p:spPr/>
        <p:txBody>
          <a:bodyPr/>
          <a:lstStyle/>
          <a:p>
            <a:r>
              <a:rPr lang="pt-BR"/>
              <a:t>Clique para editar o título Mestre</a:t>
            </a:r>
          </a:p>
        </p:txBody>
      </p:sp>
      <p:sp>
        <p:nvSpPr>
          <p:cNvPr id="3" name="Espaço Reservado para Texto Vertical 2">
            <a:extLst>
              <a:ext uri="{FF2B5EF4-FFF2-40B4-BE49-F238E27FC236}">
                <a16:creationId xmlns:a16="http://schemas.microsoft.com/office/drawing/2014/main" id="{FE8F5BD4-F27D-69D7-9453-CB794E13BFDE}"/>
              </a:ext>
            </a:extLst>
          </p:cNvPr>
          <p:cNvSpPr>
            <a:spLocks noGrp="1"/>
          </p:cNvSpPr>
          <p:nvPr>
            <p:ph type="body" orient="vert" idx="1"/>
          </p:nvPr>
        </p:nvSpPr>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A504015A-69BA-8802-36D2-C65FCD25A2EB}"/>
              </a:ext>
            </a:extLst>
          </p:cNvPr>
          <p:cNvSpPr>
            <a:spLocks noGrp="1"/>
          </p:cNvSpPr>
          <p:nvPr>
            <p:ph type="dt" sz="half" idx="10"/>
          </p:nvPr>
        </p:nvSpPr>
        <p:spPr/>
        <p:txBody>
          <a:bodyPr/>
          <a:lstStyle/>
          <a:p>
            <a:fld id="{2F92FB66-59C8-46A5-AD82-5DAAFD2DC390}" type="datetime1">
              <a:rPr lang="pt-BR" smtClean="0"/>
              <a:t>16/02/2023</a:t>
            </a:fld>
            <a:endParaRPr lang="pt-BR"/>
          </a:p>
        </p:txBody>
      </p:sp>
      <p:sp>
        <p:nvSpPr>
          <p:cNvPr id="5" name="Espaço Reservado para Rodapé 4">
            <a:extLst>
              <a:ext uri="{FF2B5EF4-FFF2-40B4-BE49-F238E27FC236}">
                <a16:creationId xmlns:a16="http://schemas.microsoft.com/office/drawing/2014/main" id="{20354F22-FC12-CE6D-59C2-1382867A4067}"/>
              </a:ext>
            </a:extLst>
          </p:cNvPr>
          <p:cNvSpPr>
            <a:spLocks noGrp="1"/>
          </p:cNvSpPr>
          <p:nvPr>
            <p:ph type="ftr" sz="quarter" idx="11"/>
          </p:nvPr>
        </p:nvSpPr>
        <p:spPr/>
        <p:txBody>
          <a:bodyPr/>
          <a:lstStyle/>
          <a:p>
            <a:endParaRPr lang="pt-BR"/>
          </a:p>
        </p:txBody>
      </p:sp>
    </p:spTree>
    <p:extLst>
      <p:ext uri="{BB962C8B-B14F-4D97-AF65-F5344CB8AC3E}">
        <p14:creationId xmlns:p14="http://schemas.microsoft.com/office/powerpoint/2010/main" val="11807897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46F3F501-CB02-C519-2635-E0F0D716D2A1}"/>
              </a:ext>
            </a:extLst>
          </p:cNvPr>
          <p:cNvSpPr>
            <a:spLocks noGrp="1"/>
          </p:cNvSpPr>
          <p:nvPr>
            <p:ph type="title" orient="vert"/>
          </p:nvPr>
        </p:nvSpPr>
        <p:spPr>
          <a:xfrm>
            <a:off x="6543675" y="365125"/>
            <a:ext cx="1971675" cy="5811838"/>
          </a:xfrm>
        </p:spPr>
        <p:txBody>
          <a:bodyPr vert="eaVert"/>
          <a:lstStyle/>
          <a:p>
            <a:r>
              <a:rPr lang="pt-BR"/>
              <a:t>Clique para editar o título Mestre</a:t>
            </a:r>
          </a:p>
        </p:txBody>
      </p:sp>
      <p:sp>
        <p:nvSpPr>
          <p:cNvPr id="3" name="Espaço Reservado para Texto Vertical 2">
            <a:extLst>
              <a:ext uri="{FF2B5EF4-FFF2-40B4-BE49-F238E27FC236}">
                <a16:creationId xmlns:a16="http://schemas.microsoft.com/office/drawing/2014/main" id="{CF36AE80-6041-B154-D336-1DC6F4DE38A0}"/>
              </a:ext>
            </a:extLst>
          </p:cNvPr>
          <p:cNvSpPr>
            <a:spLocks noGrp="1"/>
          </p:cNvSpPr>
          <p:nvPr>
            <p:ph type="body" orient="vert" idx="1"/>
          </p:nvPr>
        </p:nvSpPr>
        <p:spPr>
          <a:xfrm>
            <a:off x="628650" y="365125"/>
            <a:ext cx="5762625" cy="5811838"/>
          </a:xfrm>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04E006C1-761A-8C81-8861-24FDEBA5562A}"/>
              </a:ext>
            </a:extLst>
          </p:cNvPr>
          <p:cNvSpPr>
            <a:spLocks noGrp="1"/>
          </p:cNvSpPr>
          <p:nvPr>
            <p:ph type="dt" sz="half" idx="10"/>
          </p:nvPr>
        </p:nvSpPr>
        <p:spPr/>
        <p:txBody>
          <a:bodyPr/>
          <a:lstStyle/>
          <a:p>
            <a:fld id="{3D5CC8D2-C61E-4471-AD68-1C0D45A8EAFC}" type="datetime1">
              <a:rPr lang="pt-BR" smtClean="0"/>
              <a:t>16/02/2023</a:t>
            </a:fld>
            <a:endParaRPr lang="pt-BR"/>
          </a:p>
        </p:txBody>
      </p:sp>
      <p:sp>
        <p:nvSpPr>
          <p:cNvPr id="5" name="Espaço Reservado para Rodapé 4">
            <a:extLst>
              <a:ext uri="{FF2B5EF4-FFF2-40B4-BE49-F238E27FC236}">
                <a16:creationId xmlns:a16="http://schemas.microsoft.com/office/drawing/2014/main" id="{E2D636FE-F941-2EEB-1F92-DA2395306515}"/>
              </a:ext>
            </a:extLst>
          </p:cNvPr>
          <p:cNvSpPr>
            <a:spLocks noGrp="1"/>
          </p:cNvSpPr>
          <p:nvPr>
            <p:ph type="ftr" sz="quarter" idx="11"/>
          </p:nvPr>
        </p:nvSpPr>
        <p:spPr/>
        <p:txBody>
          <a:bodyPr/>
          <a:lstStyle/>
          <a:p>
            <a:endParaRPr lang="pt-BR"/>
          </a:p>
        </p:txBody>
      </p:sp>
    </p:spTree>
    <p:extLst>
      <p:ext uri="{BB962C8B-B14F-4D97-AF65-F5344CB8AC3E}">
        <p14:creationId xmlns:p14="http://schemas.microsoft.com/office/powerpoint/2010/main" val="12906883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Blank">
    <p:spTree>
      <p:nvGrpSpPr>
        <p:cNvPr id="1" name=""/>
        <p:cNvGrpSpPr/>
        <p:nvPr/>
      </p:nvGrpSpPr>
      <p:grpSpPr>
        <a:xfrm>
          <a:off x="0" y="0"/>
          <a:ext cx="0" cy="0"/>
          <a:chOff x="0" y="0"/>
          <a:chExt cx="0" cy="0"/>
        </a:xfrm>
      </p:grpSpPr>
      <p:sp>
        <p:nvSpPr>
          <p:cNvPr id="5" name="Holder 4">
            <a:extLst>
              <a:ext uri="{FF2B5EF4-FFF2-40B4-BE49-F238E27FC236}">
                <a16:creationId xmlns:a16="http://schemas.microsoft.com/office/drawing/2014/main" id="{AD411D46-9E17-D6EB-83C7-D67283ACDD37}"/>
              </a:ext>
            </a:extLst>
          </p:cNvPr>
          <p:cNvSpPr>
            <a:spLocks noGrp="1"/>
          </p:cNvSpPr>
          <p:nvPr>
            <p:ph type="ftr" sz="quarter" idx="5"/>
          </p:nvPr>
        </p:nvSpPr>
        <p:spPr>
          <a:xfrm>
            <a:off x="3108960" y="6377941"/>
            <a:ext cx="2926080" cy="342900"/>
          </a:xfrm>
          <a:prstGeom prst="rect">
            <a:avLst/>
          </a:prstGeom>
        </p:spPr>
        <p:txBody>
          <a:bodyPr lIns="0" tIns="0" rIns="0" bIns="0"/>
          <a:lstStyle>
            <a:lvl1pPr algn="ctr">
              <a:defRPr>
                <a:solidFill>
                  <a:schemeClr val="tx1">
                    <a:tint val="75000"/>
                  </a:schemeClr>
                </a:solidFill>
              </a:defRPr>
            </a:lvl1pPr>
          </a:lstStyle>
          <a:p>
            <a:endParaRPr dirty="0"/>
          </a:p>
        </p:txBody>
      </p:sp>
      <p:sp>
        <p:nvSpPr>
          <p:cNvPr id="6" name="Holder 5">
            <a:extLst>
              <a:ext uri="{FF2B5EF4-FFF2-40B4-BE49-F238E27FC236}">
                <a16:creationId xmlns:a16="http://schemas.microsoft.com/office/drawing/2014/main" id="{2D84562A-7C97-4305-1D4B-21C71A2A1854}"/>
              </a:ext>
            </a:extLst>
          </p:cNvPr>
          <p:cNvSpPr>
            <a:spLocks noGrp="1"/>
          </p:cNvSpPr>
          <p:nvPr>
            <p:ph type="dt" sz="half" idx="6"/>
          </p:nvPr>
        </p:nvSpPr>
        <p:spPr>
          <a:xfrm>
            <a:off x="457200" y="6377941"/>
            <a:ext cx="2103120" cy="369332"/>
          </a:xfrm>
          <a:prstGeom prst="rect">
            <a:avLst/>
          </a:prstGeom>
        </p:spPr>
        <p:txBody>
          <a:bodyPr lIns="0" tIns="0" rIns="0" bIns="0"/>
          <a:lstStyle>
            <a:lvl1pPr algn="l">
              <a:defRPr>
                <a:solidFill>
                  <a:srgbClr val="F00659"/>
                </a:solidFill>
              </a:defRPr>
            </a:lvl1pPr>
          </a:lstStyle>
          <a:p>
            <a:fld id="{C3E38981-C08A-4A29-B885-392FB4EE0709}" type="datetime1">
              <a:rPr lang="pt-BR" smtClean="0"/>
              <a:t>16/02/2023</a:t>
            </a:fld>
            <a:endParaRPr lang="en-US" dirty="0"/>
          </a:p>
        </p:txBody>
      </p:sp>
    </p:spTree>
    <p:extLst>
      <p:ext uri="{BB962C8B-B14F-4D97-AF65-F5344CB8AC3E}">
        <p14:creationId xmlns:p14="http://schemas.microsoft.com/office/powerpoint/2010/main" val="361239969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Cabeçalho da Seção">
    <p:bg>
      <p:bgPr>
        <a:solidFill>
          <a:schemeClr val="bg1"/>
        </a:solidFill>
        <a:effectLst/>
      </p:bgPr>
    </p:bg>
    <p:spTree>
      <p:nvGrpSpPr>
        <p:cNvPr id="1" name=""/>
        <p:cNvGrpSpPr/>
        <p:nvPr/>
      </p:nvGrpSpPr>
      <p:grpSpPr>
        <a:xfrm>
          <a:off x="0" y="0"/>
          <a:ext cx="0" cy="0"/>
          <a:chOff x="0" y="0"/>
          <a:chExt cx="0" cy="0"/>
        </a:xfrm>
      </p:grpSpPr>
      <p:pic>
        <p:nvPicPr>
          <p:cNvPr id="8" name="Imagem 7">
            <a:extLst>
              <a:ext uri="{FF2B5EF4-FFF2-40B4-BE49-F238E27FC236}">
                <a16:creationId xmlns:a16="http://schemas.microsoft.com/office/drawing/2014/main" id="{66BBCFB1-7055-FAC3-9389-5D3744D51AE9}"/>
              </a:ext>
            </a:extLst>
          </p:cNvPr>
          <p:cNvPicPr>
            <a:picLocks noChangeAspect="1"/>
          </p:cNvPicPr>
          <p:nvPr userDrawn="1"/>
        </p:nvPicPr>
        <p:blipFill>
          <a:blip r:embed="rId2"/>
          <a:stretch>
            <a:fillRect/>
          </a:stretch>
        </p:blipFill>
        <p:spPr>
          <a:xfrm>
            <a:off x="1" y="1975644"/>
            <a:ext cx="9143999" cy="2906713"/>
          </a:xfrm>
          <a:prstGeom prst="rect">
            <a:avLst/>
          </a:prstGeom>
        </p:spPr>
      </p:pic>
      <p:sp>
        <p:nvSpPr>
          <p:cNvPr id="2" name="Título 1">
            <a:extLst>
              <a:ext uri="{FF2B5EF4-FFF2-40B4-BE49-F238E27FC236}">
                <a16:creationId xmlns:a16="http://schemas.microsoft.com/office/drawing/2014/main" id="{F05CB39F-3DB8-E388-0EA0-7784F89937FC}"/>
              </a:ext>
            </a:extLst>
          </p:cNvPr>
          <p:cNvSpPr>
            <a:spLocks noGrp="1"/>
          </p:cNvSpPr>
          <p:nvPr>
            <p:ph type="title" hasCustomPrompt="1"/>
          </p:nvPr>
        </p:nvSpPr>
        <p:spPr>
          <a:xfrm>
            <a:off x="628650" y="2073528"/>
            <a:ext cx="8387603" cy="1234448"/>
          </a:xfrm>
        </p:spPr>
        <p:txBody>
          <a:bodyPr anchor="ctr">
            <a:normAutofit/>
          </a:bodyPr>
          <a:lstStyle>
            <a:lvl1pPr>
              <a:defRPr sz="3000">
                <a:solidFill>
                  <a:schemeClr val="bg1">
                    <a:lumMod val="85000"/>
                  </a:schemeClr>
                </a:solidFill>
                <a:latin typeface="Gotham HTF"/>
              </a:defRPr>
            </a:lvl1pPr>
          </a:lstStyle>
          <a:p>
            <a:r>
              <a:rPr lang="pt-BR" dirty="0">
                <a:effectLst/>
                <a:latin typeface="Arial" panose="020B0604020202020204" pitchFamily="34" charset="0"/>
              </a:rPr>
              <a:t>Copyright © 2023 Prof. Fulano de tal</a:t>
            </a:r>
            <a:endParaRPr lang="pt-BR" dirty="0"/>
          </a:p>
        </p:txBody>
      </p:sp>
      <p:pic>
        <p:nvPicPr>
          <p:cNvPr id="10" name="Imagem 9">
            <a:extLst>
              <a:ext uri="{FF2B5EF4-FFF2-40B4-BE49-F238E27FC236}">
                <a16:creationId xmlns:a16="http://schemas.microsoft.com/office/drawing/2014/main" id="{0B763F2B-2F27-786A-0992-2F196A37DED3}"/>
              </a:ext>
            </a:extLst>
          </p:cNvPr>
          <p:cNvPicPr>
            <a:picLocks noChangeAspect="1"/>
          </p:cNvPicPr>
          <p:nvPr userDrawn="1"/>
        </p:nvPicPr>
        <p:blipFill>
          <a:blip r:embed="rId3"/>
          <a:stretch>
            <a:fillRect/>
          </a:stretch>
        </p:blipFill>
        <p:spPr>
          <a:xfrm>
            <a:off x="420070" y="2039438"/>
            <a:ext cx="149369" cy="2592933"/>
          </a:xfrm>
          <a:prstGeom prst="rect">
            <a:avLst/>
          </a:prstGeom>
        </p:spPr>
      </p:pic>
      <p:sp>
        <p:nvSpPr>
          <p:cNvPr id="18" name="Título 1">
            <a:extLst>
              <a:ext uri="{FF2B5EF4-FFF2-40B4-BE49-F238E27FC236}">
                <a16:creationId xmlns:a16="http://schemas.microsoft.com/office/drawing/2014/main" id="{FE912F4A-A0EB-DE48-638D-F3D24238F7A8}"/>
              </a:ext>
            </a:extLst>
          </p:cNvPr>
          <p:cNvSpPr txBox="1">
            <a:spLocks/>
          </p:cNvSpPr>
          <p:nvPr userDrawn="1"/>
        </p:nvSpPr>
        <p:spPr>
          <a:xfrm>
            <a:off x="628649" y="3357951"/>
            <a:ext cx="8024534" cy="1234448"/>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000" b="1" kern="1200">
                <a:solidFill>
                  <a:schemeClr val="bg1">
                    <a:lumMod val="85000"/>
                  </a:schemeClr>
                </a:solidFill>
                <a:latin typeface="Arial" panose="020B0604020202020204" pitchFamily="34" charset="0"/>
                <a:ea typeface="+mj-ea"/>
                <a:cs typeface="Arial" panose="020B0604020202020204" pitchFamily="34" charset="0"/>
              </a:defRPr>
            </a:lvl1pPr>
          </a:lstStyle>
          <a:p>
            <a:pPr algn="just"/>
            <a:r>
              <a:rPr lang="pt-BR" sz="1400" dirty="0">
                <a:effectLst/>
                <a:latin typeface="Gotham HTF"/>
              </a:rPr>
              <a:t>Todos direitos reservados. Reprodução ou divulgação total ou parcial deste documento é expressamente proibido sem o consentimento formal, por escrito, do Professor (autor).</a:t>
            </a:r>
            <a:endParaRPr lang="pt-BR" sz="2800" dirty="0">
              <a:latin typeface="Gotham HTF"/>
            </a:endParaRPr>
          </a:p>
        </p:txBody>
      </p:sp>
    </p:spTree>
    <p:extLst>
      <p:ext uri="{BB962C8B-B14F-4D97-AF65-F5344CB8AC3E}">
        <p14:creationId xmlns:p14="http://schemas.microsoft.com/office/powerpoint/2010/main" val="398217520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685800" y="2125981"/>
            <a:ext cx="7772400" cy="276999"/>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371600" y="3840481"/>
            <a:ext cx="6400800"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3108960" y="6377941"/>
            <a:ext cx="2926080" cy="342900"/>
          </a:xfrm>
          <a:prstGeom prst="rect">
            <a:avLst/>
          </a:prstGeom>
        </p:spPr>
        <p:txBody>
          <a:bodyPr lIns="0" tIns="0" rIns="0" bIns="0"/>
          <a:lstStyle>
            <a:lvl1pPr algn="ctr">
              <a:defRPr>
                <a:solidFill>
                  <a:schemeClr val="tx1">
                    <a:tint val="75000"/>
                  </a:schemeClr>
                </a:solidFill>
              </a:defRPr>
            </a:lvl1pPr>
          </a:lstStyle>
          <a:p>
            <a:endParaRPr dirty="0"/>
          </a:p>
        </p:txBody>
      </p:sp>
      <p:sp>
        <p:nvSpPr>
          <p:cNvPr id="5" name="Holder 5"/>
          <p:cNvSpPr>
            <a:spLocks noGrp="1"/>
          </p:cNvSpPr>
          <p:nvPr>
            <p:ph type="dt" sz="half" idx="6"/>
          </p:nvPr>
        </p:nvSpPr>
        <p:spPr>
          <a:xfrm>
            <a:off x="457200" y="6377941"/>
            <a:ext cx="2103120" cy="369332"/>
          </a:xfrm>
          <a:prstGeom prst="rect">
            <a:avLst/>
          </a:prstGeom>
        </p:spPr>
        <p:txBody>
          <a:bodyPr lIns="0" tIns="0" rIns="0" bIns="0"/>
          <a:lstStyle>
            <a:lvl1pPr algn="l">
              <a:defRPr>
                <a:solidFill>
                  <a:schemeClr val="tx1">
                    <a:tint val="75000"/>
                  </a:schemeClr>
                </a:solidFill>
              </a:defRPr>
            </a:lvl1pPr>
          </a:lstStyle>
          <a:p>
            <a:fld id="{2CFE63D7-5B4A-40A4-8FD4-EA63D1010EB7}" type="datetime1">
              <a:rPr lang="pt-BR" smtClean="0"/>
              <a:t>16/02/2023</a:t>
            </a:fld>
            <a:endParaRPr lang="en-US" dirty="0"/>
          </a:p>
        </p:txBody>
      </p:sp>
      <p:sp>
        <p:nvSpPr>
          <p:cNvPr id="6" name="Holder 6"/>
          <p:cNvSpPr>
            <a:spLocks noGrp="1"/>
          </p:cNvSpPr>
          <p:nvPr>
            <p:ph type="sldNum" sz="quarter" idx="7"/>
          </p:nvPr>
        </p:nvSpPr>
        <p:spPr>
          <a:xfrm>
            <a:off x="6583680" y="6377941"/>
            <a:ext cx="2103120" cy="342900"/>
          </a:xfrm>
          <a:prstGeom prst="rect">
            <a:avLst/>
          </a:prstGeom>
        </p:spPr>
        <p:txBody>
          <a:bodyPr lIns="0" tIns="0" rIns="0" bIns="0"/>
          <a:lstStyle>
            <a:lvl1pPr algn="r">
              <a:defRPr>
                <a:solidFill>
                  <a:schemeClr val="tx1">
                    <a:tint val="75000"/>
                  </a:schemeClr>
                </a:solidFill>
              </a:defRPr>
            </a:lvl1pPr>
          </a:lstStyle>
          <a:p>
            <a:fld id="{B6F15528-21DE-4FAA-801E-634DDDAF4B2B}" type="slidenum">
              <a:t>‹nº›</a:t>
            </a:fld>
            <a:endParaRPr dirty="0"/>
          </a:p>
        </p:txBody>
      </p:sp>
    </p:spTree>
    <p:extLst>
      <p:ext uri="{BB962C8B-B14F-4D97-AF65-F5344CB8AC3E}">
        <p14:creationId xmlns:p14="http://schemas.microsoft.com/office/powerpoint/2010/main" val="106464627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a:xfrm>
            <a:off x="1597025" y="56108"/>
            <a:ext cx="5949950" cy="1820333"/>
          </a:xfrm>
          <a:prstGeom prst="rect">
            <a:avLst/>
          </a:prstGeom>
        </p:spPr>
        <p:txBody>
          <a:bodyPr lIns="0" tIns="0" rIns="0" bIns="0"/>
          <a:lstStyle>
            <a:lvl1pPr>
              <a:defRPr sz="3000" b="1" i="0">
                <a:solidFill>
                  <a:schemeClr val="bg1"/>
                </a:solidFill>
                <a:latin typeface="Arial"/>
                <a:cs typeface="Arial"/>
              </a:defRPr>
            </a:lvl1pPr>
          </a:lstStyle>
          <a:p>
            <a:endParaRPr/>
          </a:p>
        </p:txBody>
      </p:sp>
      <p:sp>
        <p:nvSpPr>
          <p:cNvPr id="3" name="Holder 3"/>
          <p:cNvSpPr>
            <a:spLocks noGrp="1"/>
          </p:cNvSpPr>
          <p:nvPr>
            <p:ph type="body" idx="1"/>
          </p:nvPr>
        </p:nvSpPr>
        <p:spPr>
          <a:xfrm>
            <a:off x="956888" y="1834008"/>
            <a:ext cx="7230222" cy="3691467"/>
          </a:xfrm>
          <a:prstGeom prst="rect">
            <a:avLst/>
          </a:prstGeom>
        </p:spPr>
        <p:txBody>
          <a:bodyPr lIns="0" tIns="0" rIns="0" bIns="0"/>
          <a:lstStyle>
            <a:lvl1pPr>
              <a:defRPr sz="1800" b="0" i="0">
                <a:solidFill>
                  <a:schemeClr val="bg1"/>
                </a:solidFill>
                <a:latin typeface="Arial"/>
                <a:cs typeface="Arial"/>
              </a:defRPr>
            </a:lvl1pPr>
          </a:lstStyle>
          <a:p>
            <a:endParaRPr/>
          </a:p>
        </p:txBody>
      </p:sp>
      <p:sp>
        <p:nvSpPr>
          <p:cNvPr id="4" name="Holder 4"/>
          <p:cNvSpPr>
            <a:spLocks noGrp="1"/>
          </p:cNvSpPr>
          <p:nvPr>
            <p:ph type="ftr" sz="quarter" idx="5"/>
          </p:nvPr>
        </p:nvSpPr>
        <p:spPr>
          <a:xfrm>
            <a:off x="3108960" y="6377941"/>
            <a:ext cx="2926080" cy="342900"/>
          </a:xfrm>
          <a:prstGeom prst="rect">
            <a:avLst/>
          </a:prstGeom>
        </p:spPr>
        <p:txBody>
          <a:bodyPr lIns="0" tIns="0" rIns="0" bIns="0"/>
          <a:lstStyle>
            <a:lvl1pPr algn="ctr">
              <a:defRPr>
                <a:solidFill>
                  <a:schemeClr val="tx1">
                    <a:tint val="75000"/>
                  </a:schemeClr>
                </a:solidFill>
              </a:defRPr>
            </a:lvl1pPr>
          </a:lstStyle>
          <a:p>
            <a:endParaRPr dirty="0"/>
          </a:p>
        </p:txBody>
      </p:sp>
      <p:sp>
        <p:nvSpPr>
          <p:cNvPr id="5" name="Holder 5"/>
          <p:cNvSpPr>
            <a:spLocks noGrp="1"/>
          </p:cNvSpPr>
          <p:nvPr>
            <p:ph type="dt" sz="half" idx="6"/>
          </p:nvPr>
        </p:nvSpPr>
        <p:spPr>
          <a:xfrm>
            <a:off x="457200" y="6377941"/>
            <a:ext cx="2103120" cy="369332"/>
          </a:xfrm>
          <a:prstGeom prst="rect">
            <a:avLst/>
          </a:prstGeom>
        </p:spPr>
        <p:txBody>
          <a:bodyPr lIns="0" tIns="0" rIns="0" bIns="0"/>
          <a:lstStyle>
            <a:lvl1pPr algn="l">
              <a:defRPr>
                <a:solidFill>
                  <a:schemeClr val="tx1">
                    <a:tint val="75000"/>
                  </a:schemeClr>
                </a:solidFill>
              </a:defRPr>
            </a:lvl1pPr>
          </a:lstStyle>
          <a:p>
            <a:fld id="{A9719147-5557-4D76-A2C3-BF25882771D2}" type="datetime1">
              <a:rPr lang="pt-BR" smtClean="0"/>
              <a:t>16/02/2023</a:t>
            </a:fld>
            <a:endParaRPr lang="en-US" dirty="0"/>
          </a:p>
        </p:txBody>
      </p:sp>
      <p:sp>
        <p:nvSpPr>
          <p:cNvPr id="6" name="Holder 6"/>
          <p:cNvSpPr>
            <a:spLocks noGrp="1"/>
          </p:cNvSpPr>
          <p:nvPr>
            <p:ph type="sldNum" sz="quarter" idx="7"/>
          </p:nvPr>
        </p:nvSpPr>
        <p:spPr>
          <a:xfrm>
            <a:off x="6583680" y="6377941"/>
            <a:ext cx="2103120" cy="342900"/>
          </a:xfrm>
          <a:prstGeom prst="rect">
            <a:avLst/>
          </a:prstGeom>
        </p:spPr>
        <p:txBody>
          <a:bodyPr lIns="0" tIns="0" rIns="0" bIns="0"/>
          <a:lstStyle>
            <a:lvl1pPr algn="r">
              <a:defRPr>
                <a:solidFill>
                  <a:schemeClr val="tx1">
                    <a:tint val="75000"/>
                  </a:schemeClr>
                </a:solidFill>
              </a:defRPr>
            </a:lvl1pPr>
          </a:lstStyle>
          <a:p>
            <a:fld id="{B6F15528-21DE-4FAA-801E-634DDDAF4B2B}" type="slidenum">
              <a:t>‹nº›</a:t>
            </a:fld>
            <a:endParaRPr dirty="0"/>
          </a:p>
        </p:txBody>
      </p:sp>
    </p:spTree>
    <p:extLst>
      <p:ext uri="{BB962C8B-B14F-4D97-AF65-F5344CB8AC3E}">
        <p14:creationId xmlns:p14="http://schemas.microsoft.com/office/powerpoint/2010/main" val="28536579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16" name="bk object 16"/>
          <p:cNvSpPr/>
          <p:nvPr/>
        </p:nvSpPr>
        <p:spPr>
          <a:xfrm>
            <a:off x="0" y="0"/>
            <a:ext cx="9144000" cy="6858000"/>
          </a:xfrm>
          <a:custGeom>
            <a:avLst/>
            <a:gdLst/>
            <a:ahLst/>
            <a:cxnLst/>
            <a:rect l="l" t="t" r="r" b="b"/>
            <a:pathLst>
              <a:path w="9144000" h="5143500">
                <a:moveTo>
                  <a:pt x="0" y="0"/>
                </a:moveTo>
                <a:lnTo>
                  <a:pt x="9143999" y="0"/>
                </a:lnTo>
                <a:lnTo>
                  <a:pt x="9143999" y="5143499"/>
                </a:lnTo>
                <a:lnTo>
                  <a:pt x="0" y="5143499"/>
                </a:lnTo>
                <a:lnTo>
                  <a:pt x="0" y="0"/>
                </a:lnTo>
                <a:close/>
              </a:path>
            </a:pathLst>
          </a:custGeom>
          <a:solidFill>
            <a:srgbClr val="000000"/>
          </a:solidFill>
        </p:spPr>
        <p:txBody>
          <a:bodyPr wrap="square" lIns="0" tIns="0" rIns="0" bIns="0" rtlCol="0"/>
          <a:lstStyle/>
          <a:p>
            <a:endParaRPr sz="1800" dirty="0"/>
          </a:p>
        </p:txBody>
      </p:sp>
      <p:sp>
        <p:nvSpPr>
          <p:cNvPr id="2" name="Holder 2"/>
          <p:cNvSpPr>
            <a:spLocks noGrp="1"/>
          </p:cNvSpPr>
          <p:nvPr>
            <p:ph type="title"/>
          </p:nvPr>
        </p:nvSpPr>
        <p:spPr>
          <a:xfrm>
            <a:off x="1597025" y="56108"/>
            <a:ext cx="5949950" cy="1820333"/>
          </a:xfrm>
          <a:prstGeom prst="rect">
            <a:avLst/>
          </a:prstGeom>
        </p:spPr>
        <p:txBody>
          <a:bodyPr lIns="0" tIns="0" rIns="0" bIns="0"/>
          <a:lstStyle>
            <a:lvl1pPr>
              <a:defRPr sz="3000" b="1" i="0">
                <a:solidFill>
                  <a:schemeClr val="bg1"/>
                </a:solidFill>
                <a:latin typeface="Arial"/>
                <a:cs typeface="Arial"/>
              </a:defRPr>
            </a:lvl1pPr>
          </a:lstStyle>
          <a:p>
            <a:endParaRPr/>
          </a:p>
        </p:txBody>
      </p:sp>
      <p:sp>
        <p:nvSpPr>
          <p:cNvPr id="3" name="Holder 3"/>
          <p:cNvSpPr>
            <a:spLocks noGrp="1"/>
          </p:cNvSpPr>
          <p:nvPr>
            <p:ph sz="half" idx="2"/>
          </p:nvPr>
        </p:nvSpPr>
        <p:spPr>
          <a:xfrm>
            <a:off x="493476" y="1800417"/>
            <a:ext cx="3801745" cy="184666"/>
          </a:xfrm>
          <a:prstGeom prst="rect">
            <a:avLst/>
          </a:prstGeom>
        </p:spPr>
        <p:txBody>
          <a:bodyPr wrap="square" lIns="0" tIns="0" rIns="0" bIns="0">
            <a:spAutoFit/>
          </a:bodyPr>
          <a:lstStyle>
            <a:lvl1pPr>
              <a:defRPr sz="1200" b="0" i="0">
                <a:solidFill>
                  <a:schemeClr val="bg1"/>
                </a:solidFill>
                <a:latin typeface="Arial"/>
                <a:cs typeface="Arial"/>
              </a:defRPr>
            </a:lvl1pPr>
          </a:lstStyle>
          <a:p>
            <a:endParaRPr/>
          </a:p>
        </p:txBody>
      </p:sp>
      <p:sp>
        <p:nvSpPr>
          <p:cNvPr id="4" name="Holder 4"/>
          <p:cNvSpPr>
            <a:spLocks noGrp="1"/>
          </p:cNvSpPr>
          <p:nvPr>
            <p:ph sz="half" idx="3"/>
          </p:nvPr>
        </p:nvSpPr>
        <p:spPr>
          <a:xfrm>
            <a:off x="4608275" y="1800417"/>
            <a:ext cx="4022725" cy="184666"/>
          </a:xfrm>
          <a:prstGeom prst="rect">
            <a:avLst/>
          </a:prstGeom>
        </p:spPr>
        <p:txBody>
          <a:bodyPr wrap="square" lIns="0" tIns="0" rIns="0" bIns="0">
            <a:spAutoFit/>
          </a:bodyPr>
          <a:lstStyle>
            <a:lvl1pPr>
              <a:defRPr sz="1200" b="0" i="0">
                <a:solidFill>
                  <a:schemeClr val="bg1"/>
                </a:solidFill>
                <a:latin typeface="Arial"/>
                <a:cs typeface="Arial"/>
              </a:defRPr>
            </a:lvl1pPr>
          </a:lstStyle>
          <a:p>
            <a:endParaRPr/>
          </a:p>
        </p:txBody>
      </p:sp>
      <p:sp>
        <p:nvSpPr>
          <p:cNvPr id="5" name="Holder 5"/>
          <p:cNvSpPr>
            <a:spLocks noGrp="1"/>
          </p:cNvSpPr>
          <p:nvPr>
            <p:ph type="ftr" sz="quarter" idx="5"/>
          </p:nvPr>
        </p:nvSpPr>
        <p:spPr>
          <a:xfrm>
            <a:off x="3108960" y="6377941"/>
            <a:ext cx="2926080" cy="342900"/>
          </a:xfrm>
          <a:prstGeom prst="rect">
            <a:avLst/>
          </a:prstGeom>
        </p:spPr>
        <p:txBody>
          <a:bodyPr lIns="0" tIns="0" rIns="0" bIns="0"/>
          <a:lstStyle>
            <a:lvl1pPr algn="ctr">
              <a:defRPr>
                <a:solidFill>
                  <a:schemeClr val="tx1">
                    <a:tint val="75000"/>
                  </a:schemeClr>
                </a:solidFill>
              </a:defRPr>
            </a:lvl1pPr>
          </a:lstStyle>
          <a:p>
            <a:endParaRPr dirty="0"/>
          </a:p>
        </p:txBody>
      </p:sp>
      <p:sp>
        <p:nvSpPr>
          <p:cNvPr id="6" name="Holder 6"/>
          <p:cNvSpPr>
            <a:spLocks noGrp="1"/>
          </p:cNvSpPr>
          <p:nvPr>
            <p:ph type="dt" sz="half" idx="6"/>
          </p:nvPr>
        </p:nvSpPr>
        <p:spPr>
          <a:xfrm>
            <a:off x="457200" y="6377941"/>
            <a:ext cx="2103120" cy="369332"/>
          </a:xfrm>
          <a:prstGeom prst="rect">
            <a:avLst/>
          </a:prstGeom>
        </p:spPr>
        <p:txBody>
          <a:bodyPr lIns="0" tIns="0" rIns="0" bIns="0"/>
          <a:lstStyle>
            <a:lvl1pPr algn="l">
              <a:defRPr>
                <a:solidFill>
                  <a:schemeClr val="tx1">
                    <a:tint val="75000"/>
                  </a:schemeClr>
                </a:solidFill>
              </a:defRPr>
            </a:lvl1pPr>
          </a:lstStyle>
          <a:p>
            <a:fld id="{66250340-7104-44A8-88A9-88532CCE9C1C}" type="datetime1">
              <a:rPr lang="pt-BR" smtClean="0"/>
              <a:t>16/02/2023</a:t>
            </a:fld>
            <a:endParaRPr lang="en-US" dirty="0"/>
          </a:p>
        </p:txBody>
      </p:sp>
      <p:sp>
        <p:nvSpPr>
          <p:cNvPr id="7" name="Holder 7"/>
          <p:cNvSpPr>
            <a:spLocks noGrp="1"/>
          </p:cNvSpPr>
          <p:nvPr>
            <p:ph type="sldNum" sz="quarter" idx="7"/>
          </p:nvPr>
        </p:nvSpPr>
        <p:spPr>
          <a:xfrm>
            <a:off x="6583680" y="6377941"/>
            <a:ext cx="2103120" cy="342900"/>
          </a:xfrm>
          <a:prstGeom prst="rect">
            <a:avLst/>
          </a:prstGeom>
        </p:spPr>
        <p:txBody>
          <a:bodyPr lIns="0" tIns="0" rIns="0" bIns="0"/>
          <a:lstStyle>
            <a:lvl1pPr algn="r">
              <a:defRPr>
                <a:solidFill>
                  <a:schemeClr val="tx1">
                    <a:tint val="75000"/>
                  </a:schemeClr>
                </a:solidFill>
              </a:defRPr>
            </a:lvl1pPr>
          </a:lstStyle>
          <a:p>
            <a:fld id="{B6F15528-21DE-4FAA-801E-634DDDAF4B2B}" type="slidenum">
              <a:t>‹nº›</a:t>
            </a:fld>
            <a:endParaRPr dirty="0"/>
          </a:p>
        </p:txBody>
      </p:sp>
    </p:spTree>
    <p:extLst>
      <p:ext uri="{BB962C8B-B14F-4D97-AF65-F5344CB8AC3E}">
        <p14:creationId xmlns:p14="http://schemas.microsoft.com/office/powerpoint/2010/main" val="411333624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a:xfrm>
            <a:off x="1597025" y="56108"/>
            <a:ext cx="5949950" cy="1820333"/>
          </a:xfrm>
          <a:prstGeom prst="rect">
            <a:avLst/>
          </a:prstGeom>
        </p:spPr>
        <p:txBody>
          <a:bodyPr lIns="0" tIns="0" rIns="0" bIns="0"/>
          <a:lstStyle>
            <a:lvl1pPr>
              <a:defRPr sz="3000" b="1" i="0">
                <a:solidFill>
                  <a:schemeClr val="bg1"/>
                </a:solidFill>
                <a:latin typeface="Arial"/>
                <a:cs typeface="Arial"/>
              </a:defRPr>
            </a:lvl1pPr>
          </a:lstStyle>
          <a:p>
            <a:endParaRPr/>
          </a:p>
        </p:txBody>
      </p:sp>
      <p:sp>
        <p:nvSpPr>
          <p:cNvPr id="3" name="Holder 3"/>
          <p:cNvSpPr>
            <a:spLocks noGrp="1"/>
          </p:cNvSpPr>
          <p:nvPr>
            <p:ph type="ftr" sz="quarter" idx="5"/>
          </p:nvPr>
        </p:nvSpPr>
        <p:spPr>
          <a:xfrm>
            <a:off x="3108960" y="6377941"/>
            <a:ext cx="2926080" cy="342900"/>
          </a:xfrm>
          <a:prstGeom prst="rect">
            <a:avLst/>
          </a:prstGeom>
        </p:spPr>
        <p:txBody>
          <a:bodyPr lIns="0" tIns="0" rIns="0" bIns="0"/>
          <a:lstStyle>
            <a:lvl1pPr algn="ctr">
              <a:defRPr>
                <a:solidFill>
                  <a:schemeClr val="tx1">
                    <a:tint val="75000"/>
                  </a:schemeClr>
                </a:solidFill>
              </a:defRPr>
            </a:lvl1pPr>
          </a:lstStyle>
          <a:p>
            <a:endParaRPr dirty="0"/>
          </a:p>
        </p:txBody>
      </p:sp>
      <p:sp>
        <p:nvSpPr>
          <p:cNvPr id="4" name="Holder 4"/>
          <p:cNvSpPr>
            <a:spLocks noGrp="1"/>
          </p:cNvSpPr>
          <p:nvPr>
            <p:ph type="dt" sz="half" idx="6"/>
          </p:nvPr>
        </p:nvSpPr>
        <p:spPr>
          <a:xfrm>
            <a:off x="457200" y="6377941"/>
            <a:ext cx="2103120" cy="369332"/>
          </a:xfrm>
          <a:prstGeom prst="rect">
            <a:avLst/>
          </a:prstGeom>
        </p:spPr>
        <p:txBody>
          <a:bodyPr lIns="0" tIns="0" rIns="0" bIns="0"/>
          <a:lstStyle>
            <a:lvl1pPr algn="l">
              <a:defRPr>
                <a:solidFill>
                  <a:schemeClr val="tx1">
                    <a:tint val="75000"/>
                  </a:schemeClr>
                </a:solidFill>
              </a:defRPr>
            </a:lvl1pPr>
          </a:lstStyle>
          <a:p>
            <a:fld id="{D047EA32-7810-48BE-A9BB-EA3D8AA5AD34}" type="datetime1">
              <a:rPr lang="pt-BR" smtClean="0"/>
              <a:t>16/02/2023</a:t>
            </a:fld>
            <a:endParaRPr lang="en-US" dirty="0"/>
          </a:p>
        </p:txBody>
      </p:sp>
      <p:sp>
        <p:nvSpPr>
          <p:cNvPr id="5" name="Holder 5"/>
          <p:cNvSpPr>
            <a:spLocks noGrp="1"/>
          </p:cNvSpPr>
          <p:nvPr>
            <p:ph type="sldNum" sz="quarter" idx="7"/>
          </p:nvPr>
        </p:nvSpPr>
        <p:spPr>
          <a:xfrm>
            <a:off x="6583680" y="6377941"/>
            <a:ext cx="2103120" cy="342900"/>
          </a:xfrm>
          <a:prstGeom prst="rect">
            <a:avLst/>
          </a:prstGeom>
        </p:spPr>
        <p:txBody>
          <a:bodyPr lIns="0" tIns="0" rIns="0" bIns="0"/>
          <a:lstStyle>
            <a:lvl1pPr algn="r">
              <a:defRPr>
                <a:solidFill>
                  <a:schemeClr val="tx1">
                    <a:tint val="75000"/>
                  </a:schemeClr>
                </a:solidFill>
              </a:defRPr>
            </a:lvl1pPr>
          </a:lstStyle>
          <a:p>
            <a:fld id="{B6F15528-21DE-4FAA-801E-634DDDAF4B2B}" type="slidenum">
              <a:t>‹nº›</a:t>
            </a:fld>
            <a:endParaRPr dirty="0"/>
          </a:p>
        </p:txBody>
      </p:sp>
    </p:spTree>
    <p:extLst>
      <p:ext uri="{BB962C8B-B14F-4D97-AF65-F5344CB8AC3E}">
        <p14:creationId xmlns:p14="http://schemas.microsoft.com/office/powerpoint/2010/main" val="152765027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a:xfrm>
            <a:off x="3108960" y="6377941"/>
            <a:ext cx="2926080" cy="342900"/>
          </a:xfrm>
          <a:prstGeom prst="rect">
            <a:avLst/>
          </a:prstGeom>
        </p:spPr>
        <p:txBody>
          <a:bodyPr lIns="0" tIns="0" rIns="0" bIns="0"/>
          <a:lstStyle>
            <a:lvl1pPr algn="ctr">
              <a:defRPr>
                <a:solidFill>
                  <a:schemeClr val="tx1">
                    <a:tint val="75000"/>
                  </a:schemeClr>
                </a:solidFill>
              </a:defRPr>
            </a:lvl1pPr>
          </a:lstStyle>
          <a:p>
            <a:endParaRPr dirty="0"/>
          </a:p>
        </p:txBody>
      </p:sp>
      <p:sp>
        <p:nvSpPr>
          <p:cNvPr id="3" name="Holder 3"/>
          <p:cNvSpPr>
            <a:spLocks noGrp="1"/>
          </p:cNvSpPr>
          <p:nvPr>
            <p:ph type="dt" sz="half" idx="6"/>
          </p:nvPr>
        </p:nvSpPr>
        <p:spPr>
          <a:xfrm>
            <a:off x="457200" y="6377941"/>
            <a:ext cx="2103120" cy="369332"/>
          </a:xfrm>
          <a:prstGeom prst="rect">
            <a:avLst/>
          </a:prstGeom>
        </p:spPr>
        <p:txBody>
          <a:bodyPr lIns="0" tIns="0" rIns="0" bIns="0"/>
          <a:lstStyle>
            <a:lvl1pPr algn="l">
              <a:defRPr>
                <a:solidFill>
                  <a:schemeClr val="tx1">
                    <a:tint val="75000"/>
                  </a:schemeClr>
                </a:solidFill>
              </a:defRPr>
            </a:lvl1pPr>
          </a:lstStyle>
          <a:p>
            <a:fld id="{7C28E9E9-B91F-400E-BE43-87BB4B5C6F4E}" type="datetime1">
              <a:rPr lang="pt-BR" smtClean="0"/>
              <a:t>16/02/2023</a:t>
            </a:fld>
            <a:endParaRPr lang="en-US" dirty="0"/>
          </a:p>
        </p:txBody>
      </p:sp>
      <p:sp>
        <p:nvSpPr>
          <p:cNvPr id="4" name="Holder 4"/>
          <p:cNvSpPr>
            <a:spLocks noGrp="1"/>
          </p:cNvSpPr>
          <p:nvPr>
            <p:ph type="sldNum" sz="quarter" idx="7"/>
          </p:nvPr>
        </p:nvSpPr>
        <p:spPr>
          <a:xfrm>
            <a:off x="6583680" y="6377941"/>
            <a:ext cx="2103120" cy="342900"/>
          </a:xfrm>
          <a:prstGeom prst="rect">
            <a:avLst/>
          </a:prstGeom>
        </p:spPr>
        <p:txBody>
          <a:bodyPr lIns="0" tIns="0" rIns="0" bIns="0"/>
          <a:lstStyle>
            <a:lvl1pPr algn="r">
              <a:defRPr>
                <a:solidFill>
                  <a:schemeClr val="tx1">
                    <a:tint val="75000"/>
                  </a:schemeClr>
                </a:solidFill>
              </a:defRPr>
            </a:lvl1pPr>
          </a:lstStyle>
          <a:p>
            <a:fld id="{B6F15528-21DE-4FAA-801E-634DDDAF4B2B}" type="slidenum">
              <a:t>‹nº›</a:t>
            </a:fld>
            <a:endParaRPr dirty="0"/>
          </a:p>
        </p:txBody>
      </p:sp>
    </p:spTree>
    <p:extLst>
      <p:ext uri="{BB962C8B-B14F-4D97-AF65-F5344CB8AC3E}">
        <p14:creationId xmlns:p14="http://schemas.microsoft.com/office/powerpoint/2010/main" val="400486288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685800" y="2130429"/>
            <a:ext cx="7772400" cy="1470025"/>
          </a:xfrm>
          <a:prstGeom prst="rect">
            <a:avLst/>
          </a:prstGeom>
        </p:spPr>
        <p:txBody>
          <a:bodyPr/>
          <a:lstStyle/>
          <a:p>
            <a:r>
              <a:rPr lang="pt-BR"/>
              <a:t>Clique para editar o título mestre</a:t>
            </a:r>
          </a:p>
        </p:txBody>
      </p:sp>
      <p:sp>
        <p:nvSpPr>
          <p:cNvPr id="3" name="Subtítulo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t-BR"/>
              <a:t>Clique para editar o estilo do subtítulo mestre</a:t>
            </a:r>
          </a:p>
        </p:txBody>
      </p:sp>
      <p:sp>
        <p:nvSpPr>
          <p:cNvPr id="4" name="Espaço Reservado para Data 3"/>
          <p:cNvSpPr>
            <a:spLocks noGrp="1"/>
          </p:cNvSpPr>
          <p:nvPr>
            <p:ph type="dt" sz="half" idx="10"/>
          </p:nvPr>
        </p:nvSpPr>
        <p:spPr>
          <a:xfrm>
            <a:off x="457200" y="6356352"/>
            <a:ext cx="2133600" cy="365125"/>
          </a:xfrm>
          <a:prstGeom prst="rect">
            <a:avLst/>
          </a:prstGeom>
        </p:spPr>
        <p:txBody>
          <a:bodyPr/>
          <a:lstStyle/>
          <a:p>
            <a:fld id="{A9E773EA-BFD5-41D4-8CCD-2C9F67DAB481}" type="datetime1">
              <a:rPr lang="pt-BR" smtClean="0"/>
              <a:t>16/02/2023</a:t>
            </a:fld>
            <a:endParaRPr lang="pt-BR" dirty="0"/>
          </a:p>
        </p:txBody>
      </p:sp>
      <p:sp>
        <p:nvSpPr>
          <p:cNvPr id="5" name="Espaço Reservado para Rodapé 4"/>
          <p:cNvSpPr>
            <a:spLocks noGrp="1"/>
          </p:cNvSpPr>
          <p:nvPr>
            <p:ph type="ftr" sz="quarter" idx="11"/>
          </p:nvPr>
        </p:nvSpPr>
        <p:spPr>
          <a:xfrm>
            <a:off x="3124200" y="6356352"/>
            <a:ext cx="2895600" cy="365125"/>
          </a:xfrm>
          <a:prstGeom prst="rect">
            <a:avLst/>
          </a:prstGeom>
        </p:spPr>
        <p:txBody>
          <a:bodyPr/>
          <a:lstStyle/>
          <a:p>
            <a:endParaRPr lang="pt-BR" dirty="0"/>
          </a:p>
        </p:txBody>
      </p:sp>
      <p:sp>
        <p:nvSpPr>
          <p:cNvPr id="6" name="Espaço Reservado para Número de Slide 5"/>
          <p:cNvSpPr>
            <a:spLocks noGrp="1"/>
          </p:cNvSpPr>
          <p:nvPr>
            <p:ph type="sldNum" sz="quarter" idx="12"/>
          </p:nvPr>
        </p:nvSpPr>
        <p:spPr>
          <a:xfrm>
            <a:off x="6553200" y="6356352"/>
            <a:ext cx="2133600" cy="365125"/>
          </a:xfrm>
          <a:prstGeom prst="rect">
            <a:avLst/>
          </a:prstGeom>
        </p:spPr>
        <p:txBody>
          <a:bodyPr/>
          <a:lstStyle/>
          <a:p>
            <a:fld id="{CF973526-B948-4FC3-A3E9-C3059ABF8362}" type="slidenum">
              <a:rPr lang="pt-BR" smtClean="0"/>
              <a:t>‹nº›</a:t>
            </a:fld>
            <a:endParaRPr lang="pt-BR" dirty="0"/>
          </a:p>
        </p:txBody>
      </p:sp>
    </p:spTree>
    <p:extLst>
      <p:ext uri="{BB962C8B-B14F-4D97-AF65-F5344CB8AC3E}">
        <p14:creationId xmlns:p14="http://schemas.microsoft.com/office/powerpoint/2010/main" val="42047646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028F8DB-4BFC-C27B-95E9-DF259529D587}"/>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8B1C91E0-FF65-7379-0A85-203A6688B8FD}"/>
              </a:ext>
            </a:extLst>
          </p:cNvPr>
          <p:cNvSpPr>
            <a:spLocks noGrp="1"/>
          </p:cNvSpPr>
          <p:nvPr>
            <p:ph idx="1"/>
          </p:nvPr>
        </p:nvSpPr>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C5C3C6F8-0743-A277-3801-86C8CD44FCC6}"/>
              </a:ext>
            </a:extLst>
          </p:cNvPr>
          <p:cNvSpPr>
            <a:spLocks noGrp="1"/>
          </p:cNvSpPr>
          <p:nvPr>
            <p:ph type="dt" sz="half" idx="10"/>
          </p:nvPr>
        </p:nvSpPr>
        <p:spPr/>
        <p:txBody>
          <a:bodyPr/>
          <a:lstStyle/>
          <a:p>
            <a:fld id="{DAA7C8B6-CF57-4A95-AF6C-A77E6C230ED3}" type="datetime1">
              <a:rPr lang="pt-BR" smtClean="0"/>
              <a:t>16/02/2023</a:t>
            </a:fld>
            <a:endParaRPr lang="pt-BR"/>
          </a:p>
        </p:txBody>
      </p:sp>
      <p:sp>
        <p:nvSpPr>
          <p:cNvPr id="5" name="Espaço Reservado para Rodapé 4">
            <a:extLst>
              <a:ext uri="{FF2B5EF4-FFF2-40B4-BE49-F238E27FC236}">
                <a16:creationId xmlns:a16="http://schemas.microsoft.com/office/drawing/2014/main" id="{BA1E6577-222D-2179-BA05-00B4C717F872}"/>
              </a:ext>
            </a:extLst>
          </p:cNvPr>
          <p:cNvSpPr>
            <a:spLocks noGrp="1"/>
          </p:cNvSpPr>
          <p:nvPr>
            <p:ph type="ftr" sz="quarter" idx="11"/>
          </p:nvPr>
        </p:nvSpPr>
        <p:spPr/>
        <p:txBody>
          <a:bodyPr/>
          <a:lstStyle/>
          <a:p>
            <a:endParaRPr lang="pt-BR"/>
          </a:p>
        </p:txBody>
      </p:sp>
    </p:spTree>
    <p:extLst>
      <p:ext uri="{BB962C8B-B14F-4D97-AF65-F5344CB8AC3E}">
        <p14:creationId xmlns:p14="http://schemas.microsoft.com/office/powerpoint/2010/main" val="172258780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Logo + Black">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78938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CE410D6-C8DC-901D-7FD5-DCD23B872F78}"/>
              </a:ext>
            </a:extLst>
          </p:cNvPr>
          <p:cNvSpPr>
            <a:spLocks noGrp="1"/>
          </p:cNvSpPr>
          <p:nvPr>
            <p:ph type="title"/>
          </p:nvPr>
        </p:nvSpPr>
        <p:spPr>
          <a:xfrm>
            <a:off x="623888" y="1709738"/>
            <a:ext cx="7886700" cy="2852737"/>
          </a:xfrm>
        </p:spPr>
        <p:txBody>
          <a:bodyPr anchor="b"/>
          <a:lstStyle>
            <a:lvl1pPr>
              <a:defRPr sz="6000"/>
            </a:lvl1pPr>
          </a:lstStyle>
          <a:p>
            <a:r>
              <a:rPr lang="pt-BR"/>
              <a:t>Clique para editar o título Mestre</a:t>
            </a:r>
          </a:p>
        </p:txBody>
      </p:sp>
      <p:sp>
        <p:nvSpPr>
          <p:cNvPr id="3" name="Espaço Reservado para Texto 2">
            <a:extLst>
              <a:ext uri="{FF2B5EF4-FFF2-40B4-BE49-F238E27FC236}">
                <a16:creationId xmlns:a16="http://schemas.microsoft.com/office/drawing/2014/main" id="{DEE404F0-B42A-5F6B-47AB-77B51F85CED1}"/>
              </a:ext>
            </a:extLst>
          </p:cNvPr>
          <p:cNvSpPr>
            <a:spLocks noGrp="1"/>
          </p:cNvSpPr>
          <p:nvPr>
            <p:ph type="body" idx="1"/>
          </p:nvPr>
        </p:nvSpPr>
        <p:spPr>
          <a:xfrm>
            <a:off x="623888" y="4589463"/>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a:t>Clique para editar os estilos de texto Mestres</a:t>
            </a:r>
          </a:p>
        </p:txBody>
      </p:sp>
      <p:sp>
        <p:nvSpPr>
          <p:cNvPr id="4" name="Espaço Reservado para Data 3">
            <a:extLst>
              <a:ext uri="{FF2B5EF4-FFF2-40B4-BE49-F238E27FC236}">
                <a16:creationId xmlns:a16="http://schemas.microsoft.com/office/drawing/2014/main" id="{DE90AB31-2857-01B1-816A-929E4100F766}"/>
              </a:ext>
            </a:extLst>
          </p:cNvPr>
          <p:cNvSpPr>
            <a:spLocks noGrp="1"/>
          </p:cNvSpPr>
          <p:nvPr>
            <p:ph type="dt" sz="half" idx="10"/>
          </p:nvPr>
        </p:nvSpPr>
        <p:spPr/>
        <p:txBody>
          <a:bodyPr/>
          <a:lstStyle/>
          <a:p>
            <a:fld id="{34D50989-24C8-4023-9B0D-A6D249548FD9}" type="datetime1">
              <a:rPr lang="pt-BR" smtClean="0"/>
              <a:t>16/02/2023</a:t>
            </a:fld>
            <a:endParaRPr lang="pt-BR"/>
          </a:p>
        </p:txBody>
      </p:sp>
      <p:sp>
        <p:nvSpPr>
          <p:cNvPr id="5" name="Espaço Reservado para Rodapé 4">
            <a:extLst>
              <a:ext uri="{FF2B5EF4-FFF2-40B4-BE49-F238E27FC236}">
                <a16:creationId xmlns:a16="http://schemas.microsoft.com/office/drawing/2014/main" id="{3374D29E-A6A5-6CEC-3CBA-E804CA4574B7}"/>
              </a:ext>
            </a:extLst>
          </p:cNvPr>
          <p:cNvSpPr>
            <a:spLocks noGrp="1"/>
          </p:cNvSpPr>
          <p:nvPr>
            <p:ph type="ftr" sz="quarter" idx="11"/>
          </p:nvPr>
        </p:nvSpPr>
        <p:spPr/>
        <p:txBody>
          <a:bodyPr/>
          <a:lstStyle/>
          <a:p>
            <a:endParaRPr lang="pt-BR"/>
          </a:p>
        </p:txBody>
      </p:sp>
    </p:spTree>
    <p:extLst>
      <p:ext uri="{BB962C8B-B14F-4D97-AF65-F5344CB8AC3E}">
        <p14:creationId xmlns:p14="http://schemas.microsoft.com/office/powerpoint/2010/main" val="3189605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BD71CD7-47BB-DBF2-5A89-38D337CD1076}"/>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508DD532-9B14-D558-3496-5F85A239ECEC}"/>
              </a:ext>
            </a:extLst>
          </p:cNvPr>
          <p:cNvSpPr>
            <a:spLocks noGrp="1"/>
          </p:cNvSpPr>
          <p:nvPr>
            <p:ph sz="half" idx="1"/>
          </p:nvPr>
        </p:nvSpPr>
        <p:spPr>
          <a:xfrm>
            <a:off x="628650" y="1825625"/>
            <a:ext cx="386715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a:extLst>
              <a:ext uri="{FF2B5EF4-FFF2-40B4-BE49-F238E27FC236}">
                <a16:creationId xmlns:a16="http://schemas.microsoft.com/office/drawing/2014/main" id="{822964AC-1D50-5342-4AD9-CF4A7C324DD9}"/>
              </a:ext>
            </a:extLst>
          </p:cNvPr>
          <p:cNvSpPr>
            <a:spLocks noGrp="1"/>
          </p:cNvSpPr>
          <p:nvPr>
            <p:ph sz="half" idx="2"/>
          </p:nvPr>
        </p:nvSpPr>
        <p:spPr>
          <a:xfrm>
            <a:off x="4648200" y="1825625"/>
            <a:ext cx="386715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a:extLst>
              <a:ext uri="{FF2B5EF4-FFF2-40B4-BE49-F238E27FC236}">
                <a16:creationId xmlns:a16="http://schemas.microsoft.com/office/drawing/2014/main" id="{49D74AA2-F851-8F8B-3E0F-A7AA25475F44}"/>
              </a:ext>
            </a:extLst>
          </p:cNvPr>
          <p:cNvSpPr>
            <a:spLocks noGrp="1"/>
          </p:cNvSpPr>
          <p:nvPr>
            <p:ph type="dt" sz="half" idx="10"/>
          </p:nvPr>
        </p:nvSpPr>
        <p:spPr/>
        <p:txBody>
          <a:bodyPr/>
          <a:lstStyle/>
          <a:p>
            <a:fld id="{8D9BC96A-9776-4585-A439-BC9E2DA226C1}" type="datetime1">
              <a:rPr lang="pt-BR" smtClean="0"/>
              <a:t>16/02/2023</a:t>
            </a:fld>
            <a:endParaRPr lang="pt-BR"/>
          </a:p>
        </p:txBody>
      </p:sp>
      <p:sp>
        <p:nvSpPr>
          <p:cNvPr id="6" name="Espaço Reservado para Rodapé 5">
            <a:extLst>
              <a:ext uri="{FF2B5EF4-FFF2-40B4-BE49-F238E27FC236}">
                <a16:creationId xmlns:a16="http://schemas.microsoft.com/office/drawing/2014/main" id="{C5BF9B63-A1C5-EDA1-7D82-71ADB98F054A}"/>
              </a:ext>
            </a:extLst>
          </p:cNvPr>
          <p:cNvSpPr>
            <a:spLocks noGrp="1"/>
          </p:cNvSpPr>
          <p:nvPr>
            <p:ph type="ftr" sz="quarter" idx="11"/>
          </p:nvPr>
        </p:nvSpPr>
        <p:spPr/>
        <p:txBody>
          <a:bodyPr/>
          <a:lstStyle/>
          <a:p>
            <a:endParaRPr lang="pt-BR"/>
          </a:p>
        </p:txBody>
      </p:sp>
    </p:spTree>
    <p:extLst>
      <p:ext uri="{BB962C8B-B14F-4D97-AF65-F5344CB8AC3E}">
        <p14:creationId xmlns:p14="http://schemas.microsoft.com/office/powerpoint/2010/main" val="891473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6222608-86B5-FD3C-BAAF-9D0FFCC5799D}"/>
              </a:ext>
            </a:extLst>
          </p:cNvPr>
          <p:cNvSpPr>
            <a:spLocks noGrp="1"/>
          </p:cNvSpPr>
          <p:nvPr>
            <p:ph type="title"/>
          </p:nvPr>
        </p:nvSpPr>
        <p:spPr>
          <a:xfrm>
            <a:off x="630238" y="365125"/>
            <a:ext cx="7886700" cy="1325563"/>
          </a:xfrm>
        </p:spPr>
        <p:txBody>
          <a:bodyPr/>
          <a:lstStyle/>
          <a:p>
            <a:r>
              <a:rPr lang="pt-BR"/>
              <a:t>Clique para editar o título Mestre</a:t>
            </a:r>
          </a:p>
        </p:txBody>
      </p:sp>
      <p:sp>
        <p:nvSpPr>
          <p:cNvPr id="3" name="Espaço Reservado para Texto 2">
            <a:extLst>
              <a:ext uri="{FF2B5EF4-FFF2-40B4-BE49-F238E27FC236}">
                <a16:creationId xmlns:a16="http://schemas.microsoft.com/office/drawing/2014/main" id="{F7845CF9-729C-FDAD-947C-75DF6CCC560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4" name="Espaço Reservado para Conteúdo 3">
            <a:extLst>
              <a:ext uri="{FF2B5EF4-FFF2-40B4-BE49-F238E27FC236}">
                <a16:creationId xmlns:a16="http://schemas.microsoft.com/office/drawing/2014/main" id="{FFD4DBAB-89B4-8D7A-FAA7-5F78E2AEE4D0}"/>
              </a:ext>
            </a:extLst>
          </p:cNvPr>
          <p:cNvSpPr>
            <a:spLocks noGrp="1"/>
          </p:cNvSpPr>
          <p:nvPr>
            <p:ph sz="half" idx="2"/>
          </p:nvPr>
        </p:nvSpPr>
        <p:spPr>
          <a:xfrm>
            <a:off x="630238" y="2505075"/>
            <a:ext cx="3868737"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a:extLst>
              <a:ext uri="{FF2B5EF4-FFF2-40B4-BE49-F238E27FC236}">
                <a16:creationId xmlns:a16="http://schemas.microsoft.com/office/drawing/2014/main" id="{9F1325C0-FEC8-144F-2860-660D11E6282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6" name="Espaço Reservado para Conteúdo 5">
            <a:extLst>
              <a:ext uri="{FF2B5EF4-FFF2-40B4-BE49-F238E27FC236}">
                <a16:creationId xmlns:a16="http://schemas.microsoft.com/office/drawing/2014/main" id="{6A429DD8-6C80-F443-4A47-F051496C42C0}"/>
              </a:ext>
            </a:extLst>
          </p:cNvPr>
          <p:cNvSpPr>
            <a:spLocks noGrp="1"/>
          </p:cNvSpPr>
          <p:nvPr>
            <p:ph sz="quarter" idx="4"/>
          </p:nvPr>
        </p:nvSpPr>
        <p:spPr>
          <a:xfrm>
            <a:off x="4629150" y="2505075"/>
            <a:ext cx="3887788"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a:extLst>
              <a:ext uri="{FF2B5EF4-FFF2-40B4-BE49-F238E27FC236}">
                <a16:creationId xmlns:a16="http://schemas.microsoft.com/office/drawing/2014/main" id="{526DCCCE-64BE-65DD-678A-3D5CFBFD8CE2}"/>
              </a:ext>
            </a:extLst>
          </p:cNvPr>
          <p:cNvSpPr>
            <a:spLocks noGrp="1"/>
          </p:cNvSpPr>
          <p:nvPr>
            <p:ph type="dt" sz="half" idx="10"/>
          </p:nvPr>
        </p:nvSpPr>
        <p:spPr/>
        <p:txBody>
          <a:bodyPr/>
          <a:lstStyle/>
          <a:p>
            <a:fld id="{7D12BE36-2922-4567-BD67-201EFA21BF6D}" type="datetime1">
              <a:rPr lang="pt-BR" smtClean="0"/>
              <a:t>16/02/2023</a:t>
            </a:fld>
            <a:endParaRPr lang="pt-BR"/>
          </a:p>
        </p:txBody>
      </p:sp>
      <p:sp>
        <p:nvSpPr>
          <p:cNvPr id="8" name="Espaço Reservado para Rodapé 7">
            <a:extLst>
              <a:ext uri="{FF2B5EF4-FFF2-40B4-BE49-F238E27FC236}">
                <a16:creationId xmlns:a16="http://schemas.microsoft.com/office/drawing/2014/main" id="{5BEBF7CB-82C8-0901-57BD-348BE3B4C462}"/>
              </a:ext>
            </a:extLst>
          </p:cNvPr>
          <p:cNvSpPr>
            <a:spLocks noGrp="1"/>
          </p:cNvSpPr>
          <p:nvPr>
            <p:ph type="ftr" sz="quarter" idx="11"/>
          </p:nvPr>
        </p:nvSpPr>
        <p:spPr/>
        <p:txBody>
          <a:bodyPr/>
          <a:lstStyle/>
          <a:p>
            <a:endParaRPr lang="pt-BR"/>
          </a:p>
        </p:txBody>
      </p:sp>
    </p:spTree>
    <p:extLst>
      <p:ext uri="{BB962C8B-B14F-4D97-AF65-F5344CB8AC3E}">
        <p14:creationId xmlns:p14="http://schemas.microsoft.com/office/powerpoint/2010/main" val="23274025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7614D30-D5C9-02EE-6036-F2944F34C32C}"/>
              </a:ext>
            </a:extLst>
          </p:cNvPr>
          <p:cNvSpPr>
            <a:spLocks noGrp="1"/>
          </p:cNvSpPr>
          <p:nvPr>
            <p:ph type="title"/>
          </p:nvPr>
        </p:nvSpPr>
        <p:spPr/>
        <p:txBody>
          <a:bodyPr/>
          <a:lstStyle/>
          <a:p>
            <a:r>
              <a:rPr lang="pt-BR"/>
              <a:t>Clique para editar o título Mestre</a:t>
            </a:r>
          </a:p>
        </p:txBody>
      </p:sp>
      <p:sp>
        <p:nvSpPr>
          <p:cNvPr id="3" name="Espaço Reservado para Data 2">
            <a:extLst>
              <a:ext uri="{FF2B5EF4-FFF2-40B4-BE49-F238E27FC236}">
                <a16:creationId xmlns:a16="http://schemas.microsoft.com/office/drawing/2014/main" id="{FFCEB696-0BCC-C487-025E-427827E1C2E8}"/>
              </a:ext>
            </a:extLst>
          </p:cNvPr>
          <p:cNvSpPr>
            <a:spLocks noGrp="1"/>
          </p:cNvSpPr>
          <p:nvPr>
            <p:ph type="dt" sz="half" idx="10"/>
          </p:nvPr>
        </p:nvSpPr>
        <p:spPr/>
        <p:txBody>
          <a:bodyPr/>
          <a:lstStyle/>
          <a:p>
            <a:fld id="{E5B462A9-4B1E-4013-BFB1-FC92225AC2F2}" type="datetime1">
              <a:rPr lang="pt-BR" smtClean="0"/>
              <a:t>16/02/2023</a:t>
            </a:fld>
            <a:endParaRPr lang="pt-BR"/>
          </a:p>
        </p:txBody>
      </p:sp>
      <p:sp>
        <p:nvSpPr>
          <p:cNvPr id="4" name="Espaço Reservado para Rodapé 3">
            <a:extLst>
              <a:ext uri="{FF2B5EF4-FFF2-40B4-BE49-F238E27FC236}">
                <a16:creationId xmlns:a16="http://schemas.microsoft.com/office/drawing/2014/main" id="{D668A590-A783-C45C-9CAB-CF65966E1514}"/>
              </a:ext>
            </a:extLst>
          </p:cNvPr>
          <p:cNvSpPr>
            <a:spLocks noGrp="1"/>
          </p:cNvSpPr>
          <p:nvPr>
            <p:ph type="ftr" sz="quarter" idx="11"/>
          </p:nvPr>
        </p:nvSpPr>
        <p:spPr/>
        <p:txBody>
          <a:bodyPr/>
          <a:lstStyle/>
          <a:p>
            <a:endParaRPr lang="pt-BR"/>
          </a:p>
        </p:txBody>
      </p:sp>
    </p:spTree>
    <p:extLst>
      <p:ext uri="{BB962C8B-B14F-4D97-AF65-F5344CB8AC3E}">
        <p14:creationId xmlns:p14="http://schemas.microsoft.com/office/powerpoint/2010/main" val="19397152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a:extLst>
              <a:ext uri="{FF2B5EF4-FFF2-40B4-BE49-F238E27FC236}">
                <a16:creationId xmlns:a16="http://schemas.microsoft.com/office/drawing/2014/main" id="{73707019-9871-ECAE-B1F2-5C576FB51059}"/>
              </a:ext>
            </a:extLst>
          </p:cNvPr>
          <p:cNvSpPr>
            <a:spLocks noGrp="1"/>
          </p:cNvSpPr>
          <p:nvPr>
            <p:ph type="dt" sz="half" idx="10"/>
          </p:nvPr>
        </p:nvSpPr>
        <p:spPr/>
        <p:txBody>
          <a:bodyPr/>
          <a:lstStyle/>
          <a:p>
            <a:fld id="{D0E6EC7A-67E7-4978-9BAE-C8F82A40B13B}" type="datetime1">
              <a:rPr lang="pt-BR" smtClean="0"/>
              <a:t>16/02/2023</a:t>
            </a:fld>
            <a:endParaRPr lang="pt-BR"/>
          </a:p>
        </p:txBody>
      </p:sp>
      <p:sp>
        <p:nvSpPr>
          <p:cNvPr id="3" name="Espaço Reservado para Rodapé 2">
            <a:extLst>
              <a:ext uri="{FF2B5EF4-FFF2-40B4-BE49-F238E27FC236}">
                <a16:creationId xmlns:a16="http://schemas.microsoft.com/office/drawing/2014/main" id="{8BC33DF0-4FA4-2244-DF0B-C07F4393E7CC}"/>
              </a:ext>
            </a:extLst>
          </p:cNvPr>
          <p:cNvSpPr>
            <a:spLocks noGrp="1"/>
          </p:cNvSpPr>
          <p:nvPr>
            <p:ph type="ftr" sz="quarter" idx="11"/>
          </p:nvPr>
        </p:nvSpPr>
        <p:spPr/>
        <p:txBody>
          <a:bodyPr/>
          <a:lstStyle/>
          <a:p>
            <a:endParaRPr lang="pt-BR"/>
          </a:p>
        </p:txBody>
      </p:sp>
    </p:spTree>
    <p:extLst>
      <p:ext uri="{BB962C8B-B14F-4D97-AF65-F5344CB8AC3E}">
        <p14:creationId xmlns:p14="http://schemas.microsoft.com/office/powerpoint/2010/main" val="30798628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7E52987-1598-C408-632B-C1F899BF0D49}"/>
              </a:ext>
            </a:extLst>
          </p:cNvPr>
          <p:cNvSpPr>
            <a:spLocks noGrp="1"/>
          </p:cNvSpPr>
          <p:nvPr>
            <p:ph type="title"/>
          </p:nvPr>
        </p:nvSpPr>
        <p:spPr>
          <a:xfrm>
            <a:off x="630238" y="457200"/>
            <a:ext cx="2949575" cy="1600200"/>
          </a:xfrm>
        </p:spPr>
        <p:txBody>
          <a:bodyPr anchor="b"/>
          <a:lstStyle>
            <a:lvl1pPr>
              <a:defRPr sz="3200"/>
            </a:lvl1pPr>
          </a:lstStyle>
          <a:p>
            <a:r>
              <a:rPr lang="pt-BR"/>
              <a:t>Clique para editar o título Mestre</a:t>
            </a:r>
          </a:p>
        </p:txBody>
      </p:sp>
      <p:sp>
        <p:nvSpPr>
          <p:cNvPr id="3" name="Espaço Reservado para Conteúdo 2">
            <a:extLst>
              <a:ext uri="{FF2B5EF4-FFF2-40B4-BE49-F238E27FC236}">
                <a16:creationId xmlns:a16="http://schemas.microsoft.com/office/drawing/2014/main" id="{C575A4E3-B041-7DA8-FE56-EAB90F89846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a:extLst>
              <a:ext uri="{FF2B5EF4-FFF2-40B4-BE49-F238E27FC236}">
                <a16:creationId xmlns:a16="http://schemas.microsoft.com/office/drawing/2014/main" id="{D00238CE-64B4-EAF3-613E-0E9648F10C6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id="{24D8C9F7-077D-8E57-6886-638B4098D864}"/>
              </a:ext>
            </a:extLst>
          </p:cNvPr>
          <p:cNvSpPr>
            <a:spLocks noGrp="1"/>
          </p:cNvSpPr>
          <p:nvPr>
            <p:ph type="dt" sz="half" idx="10"/>
          </p:nvPr>
        </p:nvSpPr>
        <p:spPr/>
        <p:txBody>
          <a:bodyPr/>
          <a:lstStyle/>
          <a:p>
            <a:fld id="{6E085A4E-80B8-47DD-9D9B-8E1B205CBB30}" type="datetime1">
              <a:rPr lang="pt-BR" smtClean="0"/>
              <a:t>16/02/2023</a:t>
            </a:fld>
            <a:endParaRPr lang="pt-BR"/>
          </a:p>
        </p:txBody>
      </p:sp>
      <p:sp>
        <p:nvSpPr>
          <p:cNvPr id="6" name="Espaço Reservado para Rodapé 5">
            <a:extLst>
              <a:ext uri="{FF2B5EF4-FFF2-40B4-BE49-F238E27FC236}">
                <a16:creationId xmlns:a16="http://schemas.microsoft.com/office/drawing/2014/main" id="{D27537BC-370C-9886-C056-C5C92C8E5EDD}"/>
              </a:ext>
            </a:extLst>
          </p:cNvPr>
          <p:cNvSpPr>
            <a:spLocks noGrp="1"/>
          </p:cNvSpPr>
          <p:nvPr>
            <p:ph type="ftr" sz="quarter" idx="11"/>
          </p:nvPr>
        </p:nvSpPr>
        <p:spPr/>
        <p:txBody>
          <a:bodyPr/>
          <a:lstStyle/>
          <a:p>
            <a:endParaRPr lang="pt-BR"/>
          </a:p>
        </p:txBody>
      </p:sp>
    </p:spTree>
    <p:extLst>
      <p:ext uri="{BB962C8B-B14F-4D97-AF65-F5344CB8AC3E}">
        <p14:creationId xmlns:p14="http://schemas.microsoft.com/office/powerpoint/2010/main" val="40847369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33AAF15-8A6E-B125-F4EF-86E5730DE83A}"/>
              </a:ext>
            </a:extLst>
          </p:cNvPr>
          <p:cNvSpPr>
            <a:spLocks noGrp="1"/>
          </p:cNvSpPr>
          <p:nvPr>
            <p:ph type="title"/>
          </p:nvPr>
        </p:nvSpPr>
        <p:spPr>
          <a:xfrm>
            <a:off x="630238" y="457200"/>
            <a:ext cx="2949575" cy="1600200"/>
          </a:xfrm>
        </p:spPr>
        <p:txBody>
          <a:bodyPr anchor="b"/>
          <a:lstStyle>
            <a:lvl1pPr>
              <a:defRPr sz="3200"/>
            </a:lvl1pPr>
          </a:lstStyle>
          <a:p>
            <a:r>
              <a:rPr lang="pt-BR"/>
              <a:t>Clique para editar o título Mestre</a:t>
            </a:r>
          </a:p>
        </p:txBody>
      </p:sp>
      <p:sp>
        <p:nvSpPr>
          <p:cNvPr id="3" name="Espaço Reservado para Imagem 2">
            <a:extLst>
              <a:ext uri="{FF2B5EF4-FFF2-40B4-BE49-F238E27FC236}">
                <a16:creationId xmlns:a16="http://schemas.microsoft.com/office/drawing/2014/main" id="{6CDBF1DF-3904-D04A-5880-ABA7C7A93D5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a:extLst>
              <a:ext uri="{FF2B5EF4-FFF2-40B4-BE49-F238E27FC236}">
                <a16:creationId xmlns:a16="http://schemas.microsoft.com/office/drawing/2014/main" id="{51602EE0-BB41-4BE7-015E-B7A274588E8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id="{8187720A-2C76-D086-3DA8-BEB7E1FF4DC7}"/>
              </a:ext>
            </a:extLst>
          </p:cNvPr>
          <p:cNvSpPr>
            <a:spLocks noGrp="1"/>
          </p:cNvSpPr>
          <p:nvPr>
            <p:ph type="dt" sz="half" idx="10"/>
          </p:nvPr>
        </p:nvSpPr>
        <p:spPr/>
        <p:txBody>
          <a:bodyPr/>
          <a:lstStyle/>
          <a:p>
            <a:fld id="{F4E9A02C-D9AD-4B8C-9B93-B0980E8E86EB}" type="datetime1">
              <a:rPr lang="pt-BR" smtClean="0"/>
              <a:t>16/02/2023</a:t>
            </a:fld>
            <a:endParaRPr lang="pt-BR"/>
          </a:p>
        </p:txBody>
      </p:sp>
      <p:sp>
        <p:nvSpPr>
          <p:cNvPr id="6" name="Espaço Reservado para Rodapé 5">
            <a:extLst>
              <a:ext uri="{FF2B5EF4-FFF2-40B4-BE49-F238E27FC236}">
                <a16:creationId xmlns:a16="http://schemas.microsoft.com/office/drawing/2014/main" id="{EF695283-F022-01DD-66A6-636B27C772D8}"/>
              </a:ext>
            </a:extLst>
          </p:cNvPr>
          <p:cNvSpPr>
            <a:spLocks noGrp="1"/>
          </p:cNvSpPr>
          <p:nvPr>
            <p:ph type="ftr" sz="quarter" idx="11"/>
          </p:nvPr>
        </p:nvSpPr>
        <p:spPr/>
        <p:txBody>
          <a:bodyPr/>
          <a:lstStyle/>
          <a:p>
            <a:endParaRPr lang="pt-BR"/>
          </a:p>
        </p:txBody>
      </p:sp>
    </p:spTree>
    <p:extLst>
      <p:ext uri="{BB962C8B-B14F-4D97-AF65-F5344CB8AC3E}">
        <p14:creationId xmlns:p14="http://schemas.microsoft.com/office/powerpoint/2010/main" val="3744630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em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6.xml"/><Relationship Id="rId7" Type="http://schemas.openxmlformats.org/officeDocument/2006/relationships/slideLayout" Target="../slideLayouts/slideLayout20.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5" Type="http://schemas.openxmlformats.org/officeDocument/2006/relationships/slideLayout" Target="../slideLayouts/slideLayout18.xml"/><Relationship Id="rId10" Type="http://schemas.openxmlformats.org/officeDocument/2006/relationships/image" Target="../media/image5.png"/><Relationship Id="rId4" Type="http://schemas.openxmlformats.org/officeDocument/2006/relationships/slideLayout" Target="../slideLayouts/slideLayout17.xml"/><Relationship Id="rId9" Type="http://schemas.openxmlformats.org/officeDocument/2006/relationships/image" Target="../media/image4.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Espaço Reservado para Título 1">
            <a:extLst>
              <a:ext uri="{FF2B5EF4-FFF2-40B4-BE49-F238E27FC236}">
                <a16:creationId xmlns:a16="http://schemas.microsoft.com/office/drawing/2014/main" id="{800E7B77-23AE-E419-BDAC-01319A2B7D62}"/>
              </a:ext>
            </a:extLst>
          </p:cNvPr>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pt-BR"/>
              <a:t>Clique para editar o título Mestre</a:t>
            </a:r>
          </a:p>
        </p:txBody>
      </p:sp>
      <p:sp>
        <p:nvSpPr>
          <p:cNvPr id="3" name="Espaço Reservado para Texto 2">
            <a:extLst>
              <a:ext uri="{FF2B5EF4-FFF2-40B4-BE49-F238E27FC236}">
                <a16:creationId xmlns:a16="http://schemas.microsoft.com/office/drawing/2014/main" id="{40896000-103C-CF5B-6F3E-A929FC1A2C3C}"/>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pt-BR" dirty="0"/>
              <a:t>Clique para editar os estilos de texto Mestres</a:t>
            </a:r>
          </a:p>
          <a:p>
            <a:pPr lvl="1"/>
            <a:r>
              <a:rPr lang="pt-BR" dirty="0"/>
              <a:t>Segundo nível</a:t>
            </a:r>
          </a:p>
          <a:p>
            <a:pPr lvl="2"/>
            <a:r>
              <a:rPr lang="pt-BR" dirty="0"/>
              <a:t>Terceiro nível</a:t>
            </a:r>
          </a:p>
          <a:p>
            <a:pPr lvl="3"/>
            <a:r>
              <a:rPr lang="pt-BR" dirty="0"/>
              <a:t>Quarto nível</a:t>
            </a:r>
          </a:p>
          <a:p>
            <a:pPr lvl="4"/>
            <a:r>
              <a:rPr lang="pt-BR" dirty="0"/>
              <a:t>Quinto nível</a:t>
            </a:r>
          </a:p>
        </p:txBody>
      </p:sp>
      <p:sp>
        <p:nvSpPr>
          <p:cNvPr id="4" name="Espaço Reservado para Data 3">
            <a:extLst>
              <a:ext uri="{FF2B5EF4-FFF2-40B4-BE49-F238E27FC236}">
                <a16:creationId xmlns:a16="http://schemas.microsoft.com/office/drawing/2014/main" id="{0075BF3A-4999-F5AE-0968-C152D038E614}"/>
              </a:ext>
            </a:extLst>
          </p:cNvPr>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02762D0-3A59-4B14-83BA-8E0FC8A60AB1}" type="datetime1">
              <a:rPr lang="pt-BR" smtClean="0"/>
              <a:t>16/02/2023</a:t>
            </a:fld>
            <a:endParaRPr lang="pt-BR"/>
          </a:p>
        </p:txBody>
      </p:sp>
      <p:sp>
        <p:nvSpPr>
          <p:cNvPr id="5" name="Espaço Reservado para Rodapé 4">
            <a:extLst>
              <a:ext uri="{FF2B5EF4-FFF2-40B4-BE49-F238E27FC236}">
                <a16:creationId xmlns:a16="http://schemas.microsoft.com/office/drawing/2014/main" id="{5F41B95A-F9F4-5C51-B984-BA4D32A90FB2}"/>
              </a:ext>
            </a:extLst>
          </p:cNvPr>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pic>
        <p:nvPicPr>
          <p:cNvPr id="7" name="Picture 16">
            <a:extLst>
              <a:ext uri="{FF2B5EF4-FFF2-40B4-BE49-F238E27FC236}">
                <a16:creationId xmlns:a16="http://schemas.microsoft.com/office/drawing/2014/main" id="{8A0A733A-2FB3-CDE1-495E-B932F4AA77D5}"/>
              </a:ext>
            </a:extLst>
          </p:cNvPr>
          <p:cNvPicPr>
            <a:picLocks noChangeAspect="1"/>
          </p:cNvPicPr>
          <p:nvPr userDrawn="1"/>
        </p:nvPicPr>
        <p:blipFill>
          <a:blip r:embed="rId15" cstate="print"/>
          <a:stretch>
            <a:fillRect/>
          </a:stretch>
        </p:blipFill>
        <p:spPr>
          <a:xfrm>
            <a:off x="7829017" y="329329"/>
            <a:ext cx="997107" cy="272893"/>
          </a:xfrm>
          <a:prstGeom prst="rect">
            <a:avLst/>
          </a:prstGeom>
        </p:spPr>
      </p:pic>
      <p:sp>
        <p:nvSpPr>
          <p:cNvPr id="8" name="Rectangle 13">
            <a:extLst>
              <a:ext uri="{FF2B5EF4-FFF2-40B4-BE49-F238E27FC236}">
                <a16:creationId xmlns:a16="http://schemas.microsoft.com/office/drawing/2014/main" id="{8F3A294C-1A0B-E930-21AE-3E6E21ADE64F}"/>
              </a:ext>
            </a:extLst>
          </p:cNvPr>
          <p:cNvSpPr/>
          <p:nvPr userDrawn="1"/>
        </p:nvSpPr>
        <p:spPr>
          <a:xfrm>
            <a:off x="8354334" y="6165304"/>
            <a:ext cx="789666" cy="410186"/>
          </a:xfrm>
          <a:prstGeom prst="rect">
            <a:avLst/>
          </a:prstGeom>
          <a:solidFill>
            <a:srgbClr val="F0265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fld id="{CDC200F1-90C5-466D-872D-66C0CA0CF328}" type="slidenum">
              <a:rPr lang="pt-BR" smtClean="0"/>
              <a:pPr/>
              <a:t>‹nº›</a:t>
            </a:fld>
            <a:endParaRPr lang="en-US" dirty="0"/>
          </a:p>
        </p:txBody>
      </p:sp>
      <p:sp>
        <p:nvSpPr>
          <p:cNvPr id="9" name="Rectangle 10">
            <a:extLst>
              <a:ext uri="{FF2B5EF4-FFF2-40B4-BE49-F238E27FC236}">
                <a16:creationId xmlns:a16="http://schemas.microsoft.com/office/drawing/2014/main" id="{84478587-7D14-8988-4815-A66980D5D058}"/>
              </a:ext>
            </a:extLst>
          </p:cNvPr>
          <p:cNvSpPr/>
          <p:nvPr userDrawn="1"/>
        </p:nvSpPr>
        <p:spPr>
          <a:xfrm>
            <a:off x="0" y="6525344"/>
            <a:ext cx="2445026" cy="327285"/>
          </a:xfrm>
          <a:prstGeom prst="rect">
            <a:avLst/>
          </a:prstGeom>
          <a:solidFill>
            <a:srgbClr val="F0265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975990633"/>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3718" r:id="rId11"/>
    <p:sldLayoutId id="2147483719" r:id="rId12"/>
    <p:sldLayoutId id="2147483720" r:id="rId1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pic>
        <p:nvPicPr>
          <p:cNvPr id="9" name="Picture 6"/>
          <p:cNvPicPr>
            <a:picLocks noChangeAspect="1"/>
          </p:cNvPicPr>
          <p:nvPr userDrawn="1"/>
        </p:nvPicPr>
        <p:blipFill>
          <a:blip r:embed="rId9"/>
          <a:stretch>
            <a:fillRect/>
          </a:stretch>
        </p:blipFill>
        <p:spPr>
          <a:xfrm>
            <a:off x="0" y="2"/>
            <a:ext cx="9144000" cy="6864351"/>
          </a:xfrm>
          <a:prstGeom prst="rect">
            <a:avLst/>
          </a:prstGeom>
        </p:spPr>
      </p:pic>
      <p:pic>
        <p:nvPicPr>
          <p:cNvPr id="8" name="Imagem 7"/>
          <p:cNvPicPr>
            <a:picLocks noChangeAspect="1"/>
          </p:cNvPicPr>
          <p:nvPr userDrawn="1"/>
        </p:nvPicPr>
        <p:blipFill rotWithShape="1">
          <a:blip r:embed="rId10" cstate="print">
            <a:extLst>
              <a:ext uri="{28A0092B-C50C-407E-A947-70E740481C1C}">
                <a14:useLocalDpi xmlns:a14="http://schemas.microsoft.com/office/drawing/2010/main"/>
              </a:ext>
            </a:extLst>
          </a:blip>
          <a:srcRect l="-10475" t="-31201" b="-62954"/>
          <a:stretch/>
        </p:blipFill>
        <p:spPr>
          <a:xfrm>
            <a:off x="8382001" y="279400"/>
            <a:ext cx="533399" cy="304799"/>
          </a:xfrm>
          <a:prstGeom prst="rect">
            <a:avLst/>
          </a:prstGeom>
        </p:spPr>
      </p:pic>
    </p:spTree>
    <p:extLst>
      <p:ext uri="{BB962C8B-B14F-4D97-AF65-F5344CB8AC3E}">
        <p14:creationId xmlns:p14="http://schemas.microsoft.com/office/powerpoint/2010/main" val="4800732"/>
      </p:ext>
    </p:extLst>
  </p:cSld>
  <p:clrMap bg1="lt1" tx1="dk1" bg2="lt2" tx2="dk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 id="2147483706" r:id="rId7"/>
  </p:sldLayoutIdLst>
  <p:hf hdr="0" ftr="0" dt="0"/>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0.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12.xml"/><Relationship Id="rId4" Type="http://schemas.openxmlformats.org/officeDocument/2006/relationships/image" Target="../media/image19.gif"/></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12.xml"/><Relationship Id="rId5" Type="http://schemas.openxmlformats.org/officeDocument/2006/relationships/image" Target="../media/image26.png"/><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12.xml"/><Relationship Id="rId4" Type="http://schemas.openxmlformats.org/officeDocument/2006/relationships/image" Target="../media/image30.crdownload"/></Relationships>
</file>

<file path=ppt/slides/_rels/slide19.xml.rels><?xml version="1.0" encoding="UTF-8" standalone="yes"?>
<Relationships xmlns="http://schemas.openxmlformats.org/package/2006/relationships"><Relationship Id="rId3" Type="http://schemas.openxmlformats.org/officeDocument/2006/relationships/image" Target="../media/image31.gif"/><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0.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3.xml"/><Relationship Id="rId1" Type="http://schemas.openxmlformats.org/officeDocument/2006/relationships/slideLayout" Target="../slideLayouts/slideLayout12.xml"/><Relationship Id="rId5" Type="http://schemas.openxmlformats.org/officeDocument/2006/relationships/image" Target="../media/image34.png"/><Relationship Id="rId4" Type="http://schemas.openxmlformats.org/officeDocument/2006/relationships/image" Target="../media/image3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4.xml"/><Relationship Id="rId1" Type="http://schemas.openxmlformats.org/officeDocument/2006/relationships/slideLayout" Target="../slideLayouts/slideLayout12.xml"/><Relationship Id="rId4" Type="http://schemas.openxmlformats.org/officeDocument/2006/relationships/image" Target="../media/image36.png"/></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5.xml"/><Relationship Id="rId1" Type="http://schemas.openxmlformats.org/officeDocument/2006/relationships/slideLayout" Target="../slideLayouts/slideLayout12.xml"/><Relationship Id="rId5" Type="http://schemas.openxmlformats.org/officeDocument/2006/relationships/image" Target="../media/image39.png"/><Relationship Id="rId4" Type="http://schemas.openxmlformats.org/officeDocument/2006/relationships/image" Target="../media/image38.png"/></Relationships>
</file>

<file path=ppt/slides/_rels/slide2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6.xml"/><Relationship Id="rId1" Type="http://schemas.openxmlformats.org/officeDocument/2006/relationships/slideLayout" Target="../slideLayouts/slideLayout1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26.xml.rels><?xml version="1.0" encoding="UTF-8" standalone="yes"?>
<Relationships xmlns="http://schemas.openxmlformats.org/package/2006/relationships"><Relationship Id="rId8" Type="http://schemas.openxmlformats.org/officeDocument/2006/relationships/diagramData" Target="../diagrams/data2.xm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2" Type="http://schemas.openxmlformats.org/officeDocument/2006/relationships/notesSlide" Target="../notesSlides/notesSlide17.xml"/><Relationship Id="rId1" Type="http://schemas.openxmlformats.org/officeDocument/2006/relationships/slideLayout" Target="../slideLayouts/slideLayout12.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8.xml"/><Relationship Id="rId1" Type="http://schemas.openxmlformats.org/officeDocument/2006/relationships/slideLayout" Target="../slideLayouts/slideLayout1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2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9.xml"/><Relationship Id="rId1" Type="http://schemas.openxmlformats.org/officeDocument/2006/relationships/slideLayout" Target="../slideLayouts/slideLayout12.xml"/><Relationship Id="rId4" Type="http://schemas.openxmlformats.org/officeDocument/2006/relationships/image" Target="../media/image49.png"/></Relationships>
</file>

<file path=ppt/slides/_rels/slide29.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0.xml"/><Relationship Id="rId1" Type="http://schemas.openxmlformats.org/officeDocument/2006/relationships/slideLayout" Target="../slideLayouts/slideLayout1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1.xml"/><Relationship Id="rId1" Type="http://schemas.openxmlformats.org/officeDocument/2006/relationships/slideLayout" Target="../slideLayouts/slideLayout12.xml"/><Relationship Id="rId4" Type="http://schemas.openxmlformats.org/officeDocument/2006/relationships/image" Target="../media/image51.png"/></Relationships>
</file>

<file path=ppt/slides/_rels/slide3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2.xml"/><Relationship Id="rId1" Type="http://schemas.openxmlformats.org/officeDocument/2006/relationships/slideLayout" Target="../slideLayouts/slideLayout12.xml"/><Relationship Id="rId4" Type="http://schemas.openxmlformats.org/officeDocument/2006/relationships/image" Target="../media/image52.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53.gif"/><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12.xml"/><Relationship Id="rId5" Type="http://schemas.openxmlformats.org/officeDocument/2006/relationships/image" Target="../media/image15.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m 7">
            <a:extLst>
              <a:ext uri="{FF2B5EF4-FFF2-40B4-BE49-F238E27FC236}">
                <a16:creationId xmlns:a16="http://schemas.microsoft.com/office/drawing/2014/main" id="{99E2FC07-A5E7-004D-AF47-CA34106B587C}"/>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76200" y="837363"/>
            <a:ext cx="9135541" cy="5138742"/>
          </a:xfrm>
          <a:prstGeom prst="rect">
            <a:avLst/>
          </a:prstGeom>
        </p:spPr>
      </p:pic>
      <p:pic>
        <p:nvPicPr>
          <p:cNvPr id="7" name="Imagem 1"/>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969542" y="2997941"/>
            <a:ext cx="3204916" cy="862123"/>
          </a:xfrm>
          <a:prstGeom prst="rect">
            <a:avLst/>
          </a:prstGeom>
        </p:spPr>
      </p:pic>
    </p:spTree>
    <p:extLst>
      <p:ext uri="{BB962C8B-B14F-4D97-AF65-F5344CB8AC3E}">
        <p14:creationId xmlns:p14="http://schemas.microsoft.com/office/powerpoint/2010/main" val="24976792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 name="Imagem 43">
            <a:extLst>
              <a:ext uri="{FF2B5EF4-FFF2-40B4-BE49-F238E27FC236}">
                <a16:creationId xmlns:a16="http://schemas.microsoft.com/office/drawing/2014/main" id="{E19F11B7-72F6-E296-DAAE-34878210845B}"/>
              </a:ext>
            </a:extLst>
          </p:cNvPr>
          <p:cNvPicPr>
            <a:picLocks noChangeAspect="1"/>
          </p:cNvPicPr>
          <p:nvPr/>
        </p:nvPicPr>
        <p:blipFill>
          <a:blip r:embed="rId3"/>
          <a:stretch>
            <a:fillRect/>
          </a:stretch>
        </p:blipFill>
        <p:spPr>
          <a:xfrm>
            <a:off x="174320" y="2594312"/>
            <a:ext cx="8862176" cy="1554768"/>
          </a:xfrm>
          <a:prstGeom prst="rect">
            <a:avLst/>
          </a:prstGeom>
        </p:spPr>
      </p:pic>
      <p:sp>
        <p:nvSpPr>
          <p:cNvPr id="9" name="TextBox 6">
            <a:extLst>
              <a:ext uri="{FF2B5EF4-FFF2-40B4-BE49-F238E27FC236}">
                <a16:creationId xmlns:a16="http://schemas.microsoft.com/office/drawing/2014/main" id="{225765AD-71F7-DC36-6CE8-E9873BEE1F3F}"/>
              </a:ext>
            </a:extLst>
          </p:cNvPr>
          <p:cNvSpPr txBox="1"/>
          <p:nvPr/>
        </p:nvSpPr>
        <p:spPr>
          <a:xfrm>
            <a:off x="228600" y="133350"/>
            <a:ext cx="6324600" cy="707886"/>
          </a:xfrm>
          <a:prstGeom prst="rect">
            <a:avLst/>
          </a:prstGeom>
          <a:noFill/>
        </p:spPr>
        <p:txBody>
          <a:bodyPr wrap="square" rtlCol="0">
            <a:spAutoFit/>
          </a:bodyPr>
          <a:lstStyle/>
          <a:p>
            <a:r>
              <a:rPr lang="pt-BR" sz="4000" dirty="0">
                <a:solidFill>
                  <a:srgbClr val="ED145B"/>
                </a:solidFill>
                <a:latin typeface="Gotham HTF" pitchFamily="50" charset="0"/>
                <a:cs typeface="Gotham HTF Light"/>
              </a:rPr>
              <a:t>Introdução</a:t>
            </a:r>
          </a:p>
        </p:txBody>
      </p:sp>
      <p:sp>
        <p:nvSpPr>
          <p:cNvPr id="3" name="CaixaDeTexto 2">
            <a:extLst>
              <a:ext uri="{FF2B5EF4-FFF2-40B4-BE49-F238E27FC236}">
                <a16:creationId xmlns:a16="http://schemas.microsoft.com/office/drawing/2014/main" id="{82C4C200-B5BC-150F-0263-A1458741E8A6}"/>
              </a:ext>
            </a:extLst>
          </p:cNvPr>
          <p:cNvSpPr txBox="1"/>
          <p:nvPr/>
        </p:nvSpPr>
        <p:spPr>
          <a:xfrm>
            <a:off x="228600" y="841236"/>
            <a:ext cx="7871792" cy="671851"/>
          </a:xfrm>
          <a:prstGeom prst="rect">
            <a:avLst/>
          </a:prstGeom>
          <a:noFill/>
        </p:spPr>
        <p:txBody>
          <a:bodyPr wrap="square">
            <a:spAutoFit/>
          </a:bodyPr>
          <a:lstStyle/>
          <a:p>
            <a:pPr marL="342900" indent="-342900">
              <a:lnSpc>
                <a:spcPct val="150000"/>
              </a:lnSpc>
              <a:buFont typeface="Wingdings" panose="05000000000000000000" pitchFamily="2" charset="2"/>
              <a:buChar char="v"/>
            </a:pPr>
            <a:r>
              <a:rPr lang="en-US" sz="2800" dirty="0">
                <a:solidFill>
                  <a:srgbClr val="ED265B"/>
                </a:solidFill>
                <a:latin typeface="Gotham HTF Light"/>
                <a:cs typeface="Gotham HTF Light"/>
              </a:rPr>
              <a:t>Agora </a:t>
            </a:r>
            <a:r>
              <a:rPr lang="en-US" sz="2800" dirty="0" err="1">
                <a:solidFill>
                  <a:srgbClr val="ED265B"/>
                </a:solidFill>
                <a:latin typeface="Gotham HTF Light"/>
                <a:cs typeface="Gotham HTF Light"/>
              </a:rPr>
              <a:t>vamos</a:t>
            </a:r>
            <a:r>
              <a:rPr lang="en-US" sz="2800" dirty="0">
                <a:solidFill>
                  <a:srgbClr val="ED265B"/>
                </a:solidFill>
                <a:latin typeface="Gotham HTF Light"/>
                <a:cs typeface="Gotham HTF Light"/>
              </a:rPr>
              <a:t> </a:t>
            </a:r>
            <a:r>
              <a:rPr lang="en-US" sz="2800" dirty="0" err="1">
                <a:solidFill>
                  <a:srgbClr val="ED265B"/>
                </a:solidFill>
                <a:latin typeface="Gotham HTF Light"/>
                <a:cs typeface="Gotham HTF Light"/>
              </a:rPr>
              <a:t>fazer</a:t>
            </a:r>
            <a:r>
              <a:rPr lang="en-US" sz="2800" dirty="0">
                <a:solidFill>
                  <a:srgbClr val="ED265B"/>
                </a:solidFill>
                <a:latin typeface="Gotham HTF Light"/>
                <a:cs typeface="Gotham HTF Light"/>
              </a:rPr>
              <a:t> </a:t>
            </a:r>
            <a:r>
              <a:rPr lang="en-US" sz="2800" dirty="0" err="1">
                <a:solidFill>
                  <a:srgbClr val="ED265B"/>
                </a:solidFill>
                <a:latin typeface="Gotham HTF Light"/>
                <a:cs typeface="Gotham HTF Light"/>
              </a:rPr>
              <a:t>isso</a:t>
            </a:r>
            <a:r>
              <a:rPr lang="en-US" sz="2800" dirty="0">
                <a:solidFill>
                  <a:srgbClr val="ED265B"/>
                </a:solidFill>
                <a:latin typeface="Gotham HTF Light"/>
                <a:cs typeface="Gotham HTF Light"/>
              </a:rPr>
              <a:t> com CLASSE !!!!</a:t>
            </a:r>
          </a:p>
        </p:txBody>
      </p:sp>
      <p:pic>
        <p:nvPicPr>
          <p:cNvPr id="14" name="Imagem 13">
            <a:extLst>
              <a:ext uri="{FF2B5EF4-FFF2-40B4-BE49-F238E27FC236}">
                <a16:creationId xmlns:a16="http://schemas.microsoft.com/office/drawing/2014/main" id="{C897760A-E521-8C8F-941B-58A82E3F916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87824" y="4204858"/>
            <a:ext cx="4383295" cy="2464502"/>
          </a:xfrm>
          <a:prstGeom prst="rect">
            <a:avLst/>
          </a:prstGeom>
        </p:spPr>
      </p:pic>
      <p:grpSp>
        <p:nvGrpSpPr>
          <p:cNvPr id="46" name="Agrupar 45">
            <a:extLst>
              <a:ext uri="{FF2B5EF4-FFF2-40B4-BE49-F238E27FC236}">
                <a16:creationId xmlns:a16="http://schemas.microsoft.com/office/drawing/2014/main" id="{461D4156-42FD-EC8E-3EC0-C446E57DA7FC}"/>
              </a:ext>
            </a:extLst>
          </p:cNvPr>
          <p:cNvGrpSpPr/>
          <p:nvPr/>
        </p:nvGrpSpPr>
        <p:grpSpPr>
          <a:xfrm>
            <a:off x="179512" y="1772816"/>
            <a:ext cx="7344816" cy="1400919"/>
            <a:chOff x="179512" y="1772816"/>
            <a:chExt cx="7344816" cy="1400919"/>
          </a:xfrm>
        </p:grpSpPr>
        <p:sp>
          <p:nvSpPr>
            <p:cNvPr id="11" name="Retângulo 10">
              <a:extLst>
                <a:ext uri="{FF2B5EF4-FFF2-40B4-BE49-F238E27FC236}">
                  <a16:creationId xmlns:a16="http://schemas.microsoft.com/office/drawing/2014/main" id="{7B5D84B2-4C58-7D64-6F91-E51186107D0C}"/>
                </a:ext>
              </a:extLst>
            </p:cNvPr>
            <p:cNvSpPr/>
            <p:nvPr/>
          </p:nvSpPr>
          <p:spPr>
            <a:xfrm>
              <a:off x="179512" y="2780928"/>
              <a:ext cx="1656184" cy="320799"/>
            </a:xfrm>
            <a:prstGeom prst="rect">
              <a:avLst/>
            </a:prstGeom>
            <a:noFill/>
            <a:ln w="28575">
              <a:solidFill>
                <a:schemeClr val="accent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pt-BR"/>
            </a:p>
          </p:txBody>
        </p:sp>
        <p:sp>
          <p:nvSpPr>
            <p:cNvPr id="13" name="CaixaDeTexto 12">
              <a:extLst>
                <a:ext uri="{FF2B5EF4-FFF2-40B4-BE49-F238E27FC236}">
                  <a16:creationId xmlns:a16="http://schemas.microsoft.com/office/drawing/2014/main" id="{9A90A3BF-DFE8-0468-B964-6997F480B25A}"/>
                </a:ext>
              </a:extLst>
            </p:cNvPr>
            <p:cNvSpPr txBox="1"/>
            <p:nvPr/>
          </p:nvSpPr>
          <p:spPr>
            <a:xfrm>
              <a:off x="611560" y="2010326"/>
              <a:ext cx="803243" cy="338554"/>
            </a:xfrm>
            <a:prstGeom prst="rect">
              <a:avLst/>
            </a:prstGeom>
            <a:noFill/>
          </p:spPr>
          <p:txBody>
            <a:bodyPr wrap="square">
              <a:spAutoFit/>
            </a:bodyPr>
            <a:lstStyle/>
            <a:p>
              <a:r>
                <a:rPr lang="en-US" sz="1600" b="1" dirty="0" err="1">
                  <a:solidFill>
                    <a:schemeClr val="accent2"/>
                  </a:solidFill>
                  <a:latin typeface="Gotham HTF Light"/>
                  <a:cs typeface="Gotham HTF Light"/>
                </a:rPr>
                <a:t>Objeto</a:t>
              </a:r>
              <a:endParaRPr lang="pt-BR" sz="1600" b="1" dirty="0">
                <a:solidFill>
                  <a:schemeClr val="accent2"/>
                </a:solidFill>
              </a:endParaRPr>
            </a:p>
          </p:txBody>
        </p:sp>
        <p:cxnSp>
          <p:nvCxnSpPr>
            <p:cNvPr id="19" name="Conector de Seta Reta 18">
              <a:extLst>
                <a:ext uri="{FF2B5EF4-FFF2-40B4-BE49-F238E27FC236}">
                  <a16:creationId xmlns:a16="http://schemas.microsoft.com/office/drawing/2014/main" id="{27741539-5E1A-8887-D4D6-1663DFDE6614}"/>
                </a:ext>
              </a:extLst>
            </p:cNvPr>
            <p:cNvCxnSpPr>
              <a:cxnSpLocks/>
              <a:stCxn id="13" idx="2"/>
              <a:endCxn id="11" idx="0"/>
            </p:cNvCxnSpPr>
            <p:nvPr/>
          </p:nvCxnSpPr>
          <p:spPr>
            <a:xfrm flipH="1">
              <a:off x="1007604" y="2348880"/>
              <a:ext cx="5578" cy="432048"/>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6" name="Retângulo 15">
              <a:extLst>
                <a:ext uri="{FF2B5EF4-FFF2-40B4-BE49-F238E27FC236}">
                  <a16:creationId xmlns:a16="http://schemas.microsoft.com/office/drawing/2014/main" id="{1DFE06B7-648B-C972-0C21-EDEE4532647A}"/>
                </a:ext>
              </a:extLst>
            </p:cNvPr>
            <p:cNvSpPr/>
            <p:nvPr/>
          </p:nvSpPr>
          <p:spPr>
            <a:xfrm>
              <a:off x="2051720" y="2852936"/>
              <a:ext cx="1218528" cy="320799"/>
            </a:xfrm>
            <a:prstGeom prst="rect">
              <a:avLst/>
            </a:prstGeom>
            <a:noFill/>
            <a:ln w="28575">
              <a:solidFill>
                <a:srgbClr val="7030A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pt-BR"/>
            </a:p>
          </p:txBody>
        </p:sp>
        <p:sp>
          <p:nvSpPr>
            <p:cNvPr id="17" name="CaixaDeTexto 16">
              <a:extLst>
                <a:ext uri="{FF2B5EF4-FFF2-40B4-BE49-F238E27FC236}">
                  <a16:creationId xmlns:a16="http://schemas.microsoft.com/office/drawing/2014/main" id="{24F75C5F-0B0A-86F2-006F-090D95E6CD42}"/>
                </a:ext>
              </a:extLst>
            </p:cNvPr>
            <p:cNvSpPr txBox="1"/>
            <p:nvPr/>
          </p:nvSpPr>
          <p:spPr>
            <a:xfrm>
              <a:off x="2256588" y="1988840"/>
              <a:ext cx="803244" cy="338554"/>
            </a:xfrm>
            <a:prstGeom prst="rect">
              <a:avLst/>
            </a:prstGeom>
            <a:noFill/>
          </p:spPr>
          <p:txBody>
            <a:bodyPr wrap="square">
              <a:spAutoFit/>
            </a:bodyPr>
            <a:lstStyle/>
            <a:p>
              <a:r>
                <a:rPr lang="en-US" sz="1600" b="1" dirty="0" err="1">
                  <a:solidFill>
                    <a:srgbClr val="7030A0"/>
                  </a:solidFill>
                  <a:latin typeface="Gotham HTF Light"/>
                  <a:cs typeface="Gotham HTF Light"/>
                </a:rPr>
                <a:t>Classe</a:t>
              </a:r>
              <a:endParaRPr lang="pt-BR" sz="1600" b="1" dirty="0">
                <a:solidFill>
                  <a:srgbClr val="7030A0"/>
                </a:solidFill>
              </a:endParaRPr>
            </a:p>
          </p:txBody>
        </p:sp>
        <p:cxnSp>
          <p:nvCxnSpPr>
            <p:cNvPr id="21" name="Conector de Seta Reta 20">
              <a:extLst>
                <a:ext uri="{FF2B5EF4-FFF2-40B4-BE49-F238E27FC236}">
                  <a16:creationId xmlns:a16="http://schemas.microsoft.com/office/drawing/2014/main" id="{8283FE23-4E76-69B5-983E-EFD82D9B0F8C}"/>
                </a:ext>
              </a:extLst>
            </p:cNvPr>
            <p:cNvCxnSpPr>
              <a:cxnSpLocks/>
              <a:stCxn id="17" idx="2"/>
              <a:endCxn id="16" idx="0"/>
            </p:cNvCxnSpPr>
            <p:nvPr/>
          </p:nvCxnSpPr>
          <p:spPr>
            <a:xfrm>
              <a:off x="2658210" y="2327394"/>
              <a:ext cx="2774" cy="525542"/>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26" name="Retângulo 25">
              <a:extLst>
                <a:ext uri="{FF2B5EF4-FFF2-40B4-BE49-F238E27FC236}">
                  <a16:creationId xmlns:a16="http://schemas.microsoft.com/office/drawing/2014/main" id="{6A8011BD-5738-638C-D3FC-08D161C46318}"/>
                </a:ext>
              </a:extLst>
            </p:cNvPr>
            <p:cNvSpPr/>
            <p:nvPr/>
          </p:nvSpPr>
          <p:spPr>
            <a:xfrm>
              <a:off x="4932040" y="2780928"/>
              <a:ext cx="2592288" cy="320799"/>
            </a:xfrm>
            <a:prstGeom prst="rect">
              <a:avLst/>
            </a:prstGeom>
            <a:noFill/>
            <a:ln w="28575">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pt-BR"/>
            </a:p>
          </p:txBody>
        </p:sp>
        <p:sp>
          <p:nvSpPr>
            <p:cNvPr id="28" name="Retângulo 27">
              <a:extLst>
                <a:ext uri="{FF2B5EF4-FFF2-40B4-BE49-F238E27FC236}">
                  <a16:creationId xmlns:a16="http://schemas.microsoft.com/office/drawing/2014/main" id="{A35327CD-B151-ED6D-E69F-EE17C6CBFB07}"/>
                </a:ext>
              </a:extLst>
            </p:cNvPr>
            <p:cNvSpPr/>
            <p:nvPr/>
          </p:nvSpPr>
          <p:spPr>
            <a:xfrm>
              <a:off x="3379303" y="2780928"/>
              <a:ext cx="1264705" cy="320799"/>
            </a:xfrm>
            <a:prstGeom prst="rect">
              <a:avLst/>
            </a:prstGeom>
            <a:noFill/>
            <a:ln w="28575">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pt-BR"/>
            </a:p>
          </p:txBody>
        </p:sp>
        <p:sp>
          <p:nvSpPr>
            <p:cNvPr id="30" name="CaixaDeTexto 29">
              <a:extLst>
                <a:ext uri="{FF2B5EF4-FFF2-40B4-BE49-F238E27FC236}">
                  <a16:creationId xmlns:a16="http://schemas.microsoft.com/office/drawing/2014/main" id="{3678577A-1342-C605-2A9F-791CA61AE6A7}"/>
                </a:ext>
              </a:extLst>
            </p:cNvPr>
            <p:cNvSpPr txBox="1"/>
            <p:nvPr/>
          </p:nvSpPr>
          <p:spPr>
            <a:xfrm>
              <a:off x="3707904" y="1772816"/>
              <a:ext cx="3168686" cy="338554"/>
            </a:xfrm>
            <a:prstGeom prst="rect">
              <a:avLst/>
            </a:prstGeom>
            <a:noFill/>
          </p:spPr>
          <p:txBody>
            <a:bodyPr wrap="square">
              <a:spAutoFit/>
            </a:bodyPr>
            <a:lstStyle/>
            <a:p>
              <a:r>
                <a:rPr lang="en-US" sz="1600" b="1" dirty="0" err="1">
                  <a:solidFill>
                    <a:srgbClr val="FF0000"/>
                  </a:solidFill>
                  <a:latin typeface="Gotham HTF Light"/>
                </a:rPr>
                <a:t>Parâmetros</a:t>
              </a:r>
              <a:r>
                <a:rPr lang="en-US" sz="1600" b="1" dirty="0">
                  <a:solidFill>
                    <a:srgbClr val="FF0000"/>
                  </a:solidFill>
                  <a:latin typeface="Gotham HTF Light"/>
                </a:rPr>
                <a:t> para </a:t>
              </a:r>
              <a:r>
                <a:rPr lang="en-US" sz="1600" b="1" dirty="0" err="1">
                  <a:solidFill>
                    <a:srgbClr val="FF0000"/>
                  </a:solidFill>
                  <a:latin typeface="Gotham HTF Light"/>
                </a:rPr>
                <a:t>criação</a:t>
              </a:r>
              <a:r>
                <a:rPr lang="en-US" sz="1600" b="1" dirty="0">
                  <a:solidFill>
                    <a:srgbClr val="FF0000"/>
                  </a:solidFill>
                  <a:latin typeface="Gotham HTF Light"/>
                </a:rPr>
                <a:t> do </a:t>
              </a:r>
              <a:r>
                <a:rPr lang="en-US" sz="1600" b="1" dirty="0" err="1">
                  <a:solidFill>
                    <a:srgbClr val="FF0000"/>
                  </a:solidFill>
                  <a:latin typeface="Gotham HTF Light"/>
                </a:rPr>
                <a:t>objeto</a:t>
              </a:r>
              <a:endParaRPr lang="pt-BR" sz="1600" b="1" dirty="0">
                <a:solidFill>
                  <a:srgbClr val="FF0000"/>
                </a:solidFill>
              </a:endParaRPr>
            </a:p>
          </p:txBody>
        </p:sp>
        <p:cxnSp>
          <p:nvCxnSpPr>
            <p:cNvPr id="33" name="Conector de Seta Reta 32">
              <a:extLst>
                <a:ext uri="{FF2B5EF4-FFF2-40B4-BE49-F238E27FC236}">
                  <a16:creationId xmlns:a16="http://schemas.microsoft.com/office/drawing/2014/main" id="{3BF5F736-77D2-1642-BCD0-2088A0809C11}"/>
                </a:ext>
              </a:extLst>
            </p:cNvPr>
            <p:cNvCxnSpPr>
              <a:cxnSpLocks/>
              <a:stCxn id="30" idx="2"/>
              <a:endCxn id="26" idx="0"/>
            </p:cNvCxnSpPr>
            <p:nvPr/>
          </p:nvCxnSpPr>
          <p:spPr>
            <a:xfrm>
              <a:off x="5292247" y="2111370"/>
              <a:ext cx="935937" cy="66955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Conector de Seta Reta 34">
              <a:extLst>
                <a:ext uri="{FF2B5EF4-FFF2-40B4-BE49-F238E27FC236}">
                  <a16:creationId xmlns:a16="http://schemas.microsoft.com/office/drawing/2014/main" id="{7DDF48AD-E4DA-7729-E977-23422555BB63}"/>
                </a:ext>
              </a:extLst>
            </p:cNvPr>
            <p:cNvCxnSpPr>
              <a:cxnSpLocks/>
              <a:stCxn id="30" idx="2"/>
              <a:endCxn id="28" idx="0"/>
            </p:cNvCxnSpPr>
            <p:nvPr/>
          </p:nvCxnSpPr>
          <p:spPr>
            <a:xfrm flipH="1">
              <a:off x="4011656" y="2111370"/>
              <a:ext cx="1280591" cy="66955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034882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46"/>
                                        </p:tgtEl>
                                        <p:attrNameLst>
                                          <p:attrName>style.visibility</p:attrName>
                                        </p:attrNameLst>
                                      </p:cBhvr>
                                      <p:to>
                                        <p:strVal val="visible"/>
                                      </p:to>
                                    </p:set>
                                    <p:animEffect transition="in" filter="fade">
                                      <p:cBhvr>
                                        <p:cTn id="13"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6">
            <a:extLst>
              <a:ext uri="{FF2B5EF4-FFF2-40B4-BE49-F238E27FC236}">
                <a16:creationId xmlns:a16="http://schemas.microsoft.com/office/drawing/2014/main" id="{225765AD-71F7-DC36-6CE8-E9873BEE1F3F}"/>
              </a:ext>
            </a:extLst>
          </p:cNvPr>
          <p:cNvSpPr txBox="1"/>
          <p:nvPr/>
        </p:nvSpPr>
        <p:spPr>
          <a:xfrm>
            <a:off x="228600" y="133350"/>
            <a:ext cx="6324600" cy="707886"/>
          </a:xfrm>
          <a:prstGeom prst="rect">
            <a:avLst/>
          </a:prstGeom>
          <a:noFill/>
        </p:spPr>
        <p:txBody>
          <a:bodyPr wrap="square" rtlCol="0">
            <a:spAutoFit/>
          </a:bodyPr>
          <a:lstStyle/>
          <a:p>
            <a:r>
              <a:rPr lang="pt-BR" sz="4000" dirty="0">
                <a:solidFill>
                  <a:srgbClr val="ED145B"/>
                </a:solidFill>
                <a:latin typeface="Gotham HTF" pitchFamily="50" charset="0"/>
                <a:cs typeface="Gotham HTF Light"/>
              </a:rPr>
              <a:t>Criando Classes e Objetos</a:t>
            </a:r>
          </a:p>
        </p:txBody>
      </p:sp>
      <p:sp>
        <p:nvSpPr>
          <p:cNvPr id="3" name="CaixaDeTexto 2">
            <a:extLst>
              <a:ext uri="{FF2B5EF4-FFF2-40B4-BE49-F238E27FC236}">
                <a16:creationId xmlns:a16="http://schemas.microsoft.com/office/drawing/2014/main" id="{82C4C200-B5BC-150F-0263-A1458741E8A6}"/>
              </a:ext>
            </a:extLst>
          </p:cNvPr>
          <p:cNvSpPr txBox="1"/>
          <p:nvPr/>
        </p:nvSpPr>
        <p:spPr>
          <a:xfrm>
            <a:off x="119619" y="1052736"/>
            <a:ext cx="8231832" cy="589072"/>
          </a:xfrm>
          <a:prstGeom prst="rect">
            <a:avLst/>
          </a:prstGeom>
          <a:noFill/>
        </p:spPr>
        <p:txBody>
          <a:bodyPr wrap="square">
            <a:spAutoFit/>
          </a:bodyPr>
          <a:lstStyle/>
          <a:p>
            <a:pPr marL="342900" indent="-342900">
              <a:lnSpc>
                <a:spcPct val="150000"/>
              </a:lnSpc>
              <a:buFont typeface="Wingdings" panose="05000000000000000000" pitchFamily="2" charset="2"/>
              <a:buChar char="v"/>
            </a:pPr>
            <a:r>
              <a:rPr lang="en-US" sz="2400" dirty="0">
                <a:solidFill>
                  <a:srgbClr val="ED265B"/>
                </a:solidFill>
                <a:latin typeface="Gotham HTF Light"/>
                <a:cs typeface="Gotham HTF Light"/>
              </a:rPr>
              <a:t>O que é </a:t>
            </a:r>
            <a:r>
              <a:rPr lang="en-US" sz="2400" dirty="0" err="1">
                <a:solidFill>
                  <a:srgbClr val="ED265B"/>
                </a:solidFill>
                <a:latin typeface="Gotham HTF Light"/>
                <a:cs typeface="Gotham HTF Light"/>
              </a:rPr>
              <a:t>uma</a:t>
            </a:r>
            <a:r>
              <a:rPr lang="en-US" sz="2400" dirty="0">
                <a:solidFill>
                  <a:srgbClr val="ED265B"/>
                </a:solidFill>
                <a:latin typeface="Gotham HTF Light"/>
                <a:cs typeface="Gotham HTF Light"/>
              </a:rPr>
              <a:t> CLASSE?</a:t>
            </a:r>
          </a:p>
        </p:txBody>
      </p:sp>
      <p:sp>
        <p:nvSpPr>
          <p:cNvPr id="5" name="CaixaDeTexto 4">
            <a:extLst>
              <a:ext uri="{FF2B5EF4-FFF2-40B4-BE49-F238E27FC236}">
                <a16:creationId xmlns:a16="http://schemas.microsoft.com/office/drawing/2014/main" id="{37722625-15AC-7674-97D5-E9BC3440E651}"/>
              </a:ext>
            </a:extLst>
          </p:cNvPr>
          <p:cNvSpPr txBox="1"/>
          <p:nvPr/>
        </p:nvSpPr>
        <p:spPr>
          <a:xfrm>
            <a:off x="119619" y="1692355"/>
            <a:ext cx="8316416" cy="880369"/>
          </a:xfrm>
          <a:prstGeom prst="rect">
            <a:avLst/>
          </a:prstGeom>
          <a:noFill/>
        </p:spPr>
        <p:txBody>
          <a:bodyPr wrap="square">
            <a:spAutoFit/>
          </a:bodyPr>
          <a:lstStyle/>
          <a:p>
            <a:pPr marL="800100" lvl="1" indent="-342900">
              <a:lnSpc>
                <a:spcPct val="150000"/>
              </a:lnSpc>
              <a:buClr>
                <a:srgbClr val="ED145B"/>
              </a:buClr>
              <a:buFont typeface="Wingdings" panose="05000000000000000000" pitchFamily="2" charset="2"/>
              <a:buChar char="v"/>
            </a:pPr>
            <a:r>
              <a:rPr lang="en-US" dirty="0" err="1">
                <a:latin typeface="Gotham HTF Light"/>
                <a:cs typeface="Gotham HTF Light"/>
              </a:rPr>
              <a:t>Estrutura</a:t>
            </a:r>
            <a:r>
              <a:rPr lang="en-US" dirty="0">
                <a:latin typeface="Gotham HTF Light"/>
                <a:cs typeface="Gotham HTF Light"/>
              </a:rPr>
              <a:t> de dados que define um </a:t>
            </a:r>
            <a:r>
              <a:rPr lang="en-US" dirty="0" err="1">
                <a:latin typeface="Gotham HTF Light"/>
                <a:cs typeface="Gotham HTF Light"/>
              </a:rPr>
              <a:t>modelo</a:t>
            </a:r>
            <a:r>
              <a:rPr lang="en-US" dirty="0">
                <a:latin typeface="Gotham HTF Light"/>
                <a:cs typeface="Gotham HTF Light"/>
              </a:rPr>
              <a:t> para </a:t>
            </a:r>
            <a:r>
              <a:rPr lang="en-US" dirty="0" err="1">
                <a:latin typeface="Gotham HTF Light"/>
                <a:cs typeface="Gotham HTF Light"/>
              </a:rPr>
              <a:t>criar</a:t>
            </a:r>
            <a:r>
              <a:rPr lang="en-US" dirty="0">
                <a:latin typeface="Gotham HTF Light"/>
                <a:cs typeface="Gotham HTF Light"/>
              </a:rPr>
              <a:t> </a:t>
            </a:r>
            <a:r>
              <a:rPr lang="en-US" dirty="0" err="1">
                <a:latin typeface="Gotham HTF Light"/>
                <a:cs typeface="Gotham HTF Light"/>
              </a:rPr>
              <a:t>objetos</a:t>
            </a:r>
            <a:r>
              <a:rPr lang="en-US" dirty="0">
                <a:latin typeface="Gotham HTF Light"/>
                <a:cs typeface="Gotham HTF Light"/>
              </a:rPr>
              <a:t> com </a:t>
            </a:r>
            <a:r>
              <a:rPr lang="en-US" dirty="0" err="1">
                <a:latin typeface="Gotham HTF Light"/>
                <a:cs typeface="Gotham HTF Light"/>
              </a:rPr>
              <a:t>atributos</a:t>
            </a:r>
            <a:r>
              <a:rPr lang="en-US" dirty="0">
                <a:latin typeface="Gotham HTF Light"/>
                <a:cs typeface="Gotham HTF Light"/>
              </a:rPr>
              <a:t> e </a:t>
            </a:r>
            <a:r>
              <a:rPr lang="en-US" dirty="0" err="1">
                <a:latin typeface="Gotham HTF Light"/>
                <a:cs typeface="Gotham HTF Light"/>
              </a:rPr>
              <a:t>métodos</a:t>
            </a:r>
            <a:r>
              <a:rPr lang="en-US" dirty="0">
                <a:latin typeface="Gotham HTF Light"/>
                <a:cs typeface="Gotham HTF Light"/>
              </a:rPr>
              <a:t> </a:t>
            </a:r>
            <a:r>
              <a:rPr lang="en-US" dirty="0" err="1">
                <a:latin typeface="Gotham HTF Light"/>
                <a:cs typeface="Gotham HTF Light"/>
              </a:rPr>
              <a:t>em</a:t>
            </a:r>
            <a:r>
              <a:rPr lang="en-US" dirty="0">
                <a:latin typeface="Gotham HTF Light"/>
                <a:cs typeface="Gotham HTF Light"/>
              </a:rPr>
              <a:t> </a:t>
            </a:r>
            <a:r>
              <a:rPr lang="en-US" dirty="0" err="1">
                <a:latin typeface="Gotham HTF Light"/>
                <a:cs typeface="Gotham HTF Light"/>
              </a:rPr>
              <a:t>comum</a:t>
            </a:r>
            <a:r>
              <a:rPr lang="en-US" dirty="0">
                <a:latin typeface="Gotham HTF Light"/>
                <a:cs typeface="Gotham HTF Light"/>
              </a:rPr>
              <a:t>;</a:t>
            </a:r>
          </a:p>
        </p:txBody>
      </p:sp>
      <p:sp>
        <p:nvSpPr>
          <p:cNvPr id="6" name="CaixaDeTexto 5">
            <a:extLst>
              <a:ext uri="{FF2B5EF4-FFF2-40B4-BE49-F238E27FC236}">
                <a16:creationId xmlns:a16="http://schemas.microsoft.com/office/drawing/2014/main" id="{1C0A06B0-2055-DF78-44E1-F30D41222019}"/>
              </a:ext>
            </a:extLst>
          </p:cNvPr>
          <p:cNvSpPr txBox="1"/>
          <p:nvPr/>
        </p:nvSpPr>
        <p:spPr>
          <a:xfrm>
            <a:off x="119619" y="2623271"/>
            <a:ext cx="8231832" cy="589072"/>
          </a:xfrm>
          <a:prstGeom prst="rect">
            <a:avLst/>
          </a:prstGeom>
          <a:noFill/>
        </p:spPr>
        <p:txBody>
          <a:bodyPr wrap="square">
            <a:spAutoFit/>
          </a:bodyPr>
          <a:lstStyle/>
          <a:p>
            <a:pPr marL="342900" indent="-342900">
              <a:lnSpc>
                <a:spcPct val="150000"/>
              </a:lnSpc>
              <a:buFont typeface="Wingdings" panose="05000000000000000000" pitchFamily="2" charset="2"/>
              <a:buChar char="v"/>
            </a:pPr>
            <a:r>
              <a:rPr lang="en-US" sz="2400" dirty="0">
                <a:solidFill>
                  <a:srgbClr val="ED265B"/>
                </a:solidFill>
                <a:latin typeface="Gotham HTF Light"/>
                <a:cs typeface="Gotham HTF Light"/>
              </a:rPr>
              <a:t>O que </a:t>
            </a:r>
            <a:r>
              <a:rPr lang="en-US" sz="2400" dirty="0" err="1">
                <a:solidFill>
                  <a:srgbClr val="ED265B"/>
                </a:solidFill>
                <a:latin typeface="Gotham HTF Light"/>
                <a:cs typeface="Gotham HTF Light"/>
              </a:rPr>
              <a:t>são</a:t>
            </a:r>
            <a:r>
              <a:rPr lang="en-US" sz="2400" dirty="0">
                <a:solidFill>
                  <a:srgbClr val="ED265B"/>
                </a:solidFill>
                <a:latin typeface="Gotham HTF Light"/>
                <a:cs typeface="Gotham HTF Light"/>
              </a:rPr>
              <a:t> ATRIBUTOS?</a:t>
            </a:r>
          </a:p>
        </p:txBody>
      </p:sp>
      <p:sp>
        <p:nvSpPr>
          <p:cNvPr id="8" name="CaixaDeTexto 7">
            <a:extLst>
              <a:ext uri="{FF2B5EF4-FFF2-40B4-BE49-F238E27FC236}">
                <a16:creationId xmlns:a16="http://schemas.microsoft.com/office/drawing/2014/main" id="{8446CA53-D4DD-81B9-B94C-7857F67CEF41}"/>
              </a:ext>
            </a:extLst>
          </p:cNvPr>
          <p:cNvSpPr txBox="1"/>
          <p:nvPr/>
        </p:nvSpPr>
        <p:spPr>
          <a:xfrm>
            <a:off x="119619" y="3262890"/>
            <a:ext cx="8136903" cy="464871"/>
          </a:xfrm>
          <a:prstGeom prst="rect">
            <a:avLst/>
          </a:prstGeom>
          <a:noFill/>
        </p:spPr>
        <p:txBody>
          <a:bodyPr wrap="square">
            <a:spAutoFit/>
          </a:bodyPr>
          <a:lstStyle/>
          <a:p>
            <a:pPr marL="800100" lvl="1" indent="-342900">
              <a:lnSpc>
                <a:spcPct val="150000"/>
              </a:lnSpc>
              <a:buClr>
                <a:srgbClr val="ED145B"/>
              </a:buClr>
              <a:buFont typeface="Wingdings" panose="05000000000000000000" pitchFamily="2" charset="2"/>
              <a:buChar char="v"/>
            </a:pPr>
            <a:r>
              <a:rPr lang="en-US" sz="1800" dirty="0">
                <a:latin typeface="Gotham HTF Light"/>
                <a:cs typeface="Gotham HTF Light"/>
              </a:rPr>
              <a:t>São </a:t>
            </a:r>
            <a:r>
              <a:rPr lang="en-US" sz="1800" dirty="0" err="1">
                <a:latin typeface="Gotham HTF Light"/>
                <a:cs typeface="Gotham HTF Light"/>
              </a:rPr>
              <a:t>características</a:t>
            </a:r>
            <a:r>
              <a:rPr lang="en-US" sz="1800" dirty="0">
                <a:latin typeface="Gotham HTF Light"/>
                <a:cs typeface="Gotham HTF Light"/>
              </a:rPr>
              <a:t> </a:t>
            </a:r>
            <a:r>
              <a:rPr lang="en-US" sz="1800" dirty="0" err="1">
                <a:latin typeface="Gotham HTF Light"/>
                <a:cs typeface="Gotham HTF Light"/>
              </a:rPr>
              <a:t>ou</a:t>
            </a:r>
            <a:r>
              <a:rPr lang="en-US" sz="1800" dirty="0">
                <a:latin typeface="Gotham HTF Light"/>
                <a:cs typeface="Gotham HTF Light"/>
              </a:rPr>
              <a:t> </a:t>
            </a:r>
            <a:r>
              <a:rPr lang="en-US" sz="1800" dirty="0" err="1">
                <a:latin typeface="Gotham HTF Light"/>
                <a:cs typeface="Gotham HTF Light"/>
              </a:rPr>
              <a:t>propriedades</a:t>
            </a:r>
            <a:r>
              <a:rPr lang="en-US" sz="1800" dirty="0">
                <a:latin typeface="Gotham HTF Light"/>
                <a:cs typeface="Gotham HTF Light"/>
              </a:rPr>
              <a:t> de um </a:t>
            </a:r>
            <a:r>
              <a:rPr lang="en-US" sz="1800" dirty="0" err="1">
                <a:latin typeface="Gotham HTF Light"/>
                <a:cs typeface="Gotham HTF Light"/>
              </a:rPr>
              <a:t>objeto</a:t>
            </a:r>
            <a:r>
              <a:rPr lang="en-US" sz="1800" dirty="0">
                <a:latin typeface="Gotham HTF Light"/>
                <a:cs typeface="Gotham HTF Light"/>
              </a:rPr>
              <a:t>;</a:t>
            </a:r>
          </a:p>
        </p:txBody>
      </p:sp>
      <p:sp>
        <p:nvSpPr>
          <p:cNvPr id="11" name="CaixaDeTexto 10">
            <a:extLst>
              <a:ext uri="{FF2B5EF4-FFF2-40B4-BE49-F238E27FC236}">
                <a16:creationId xmlns:a16="http://schemas.microsoft.com/office/drawing/2014/main" id="{B77238B1-3679-FEC8-34D4-567BF5A172BC}"/>
              </a:ext>
            </a:extLst>
          </p:cNvPr>
          <p:cNvSpPr txBox="1"/>
          <p:nvPr/>
        </p:nvSpPr>
        <p:spPr>
          <a:xfrm>
            <a:off x="119619" y="3778308"/>
            <a:ext cx="8231832" cy="589072"/>
          </a:xfrm>
          <a:prstGeom prst="rect">
            <a:avLst/>
          </a:prstGeom>
          <a:noFill/>
        </p:spPr>
        <p:txBody>
          <a:bodyPr wrap="square">
            <a:spAutoFit/>
          </a:bodyPr>
          <a:lstStyle/>
          <a:p>
            <a:pPr marL="342900" indent="-342900">
              <a:lnSpc>
                <a:spcPct val="150000"/>
              </a:lnSpc>
              <a:buFont typeface="Wingdings" panose="05000000000000000000" pitchFamily="2" charset="2"/>
              <a:buChar char="v"/>
            </a:pPr>
            <a:r>
              <a:rPr lang="en-US" sz="2400" dirty="0">
                <a:solidFill>
                  <a:srgbClr val="ED265B"/>
                </a:solidFill>
                <a:latin typeface="Gotham HTF Light"/>
                <a:cs typeface="Gotham HTF Light"/>
              </a:rPr>
              <a:t>O que </a:t>
            </a:r>
            <a:r>
              <a:rPr lang="en-US" sz="2400" dirty="0" err="1">
                <a:solidFill>
                  <a:srgbClr val="ED265B"/>
                </a:solidFill>
                <a:latin typeface="Gotham HTF Light"/>
                <a:cs typeface="Gotham HTF Light"/>
              </a:rPr>
              <a:t>são</a:t>
            </a:r>
            <a:r>
              <a:rPr lang="en-US" sz="2400" dirty="0">
                <a:solidFill>
                  <a:srgbClr val="ED265B"/>
                </a:solidFill>
                <a:latin typeface="Gotham HTF Light"/>
                <a:cs typeface="Gotham HTF Light"/>
              </a:rPr>
              <a:t> MÉTODOS?</a:t>
            </a:r>
          </a:p>
        </p:txBody>
      </p:sp>
      <p:sp>
        <p:nvSpPr>
          <p:cNvPr id="13" name="CaixaDeTexto 12">
            <a:extLst>
              <a:ext uri="{FF2B5EF4-FFF2-40B4-BE49-F238E27FC236}">
                <a16:creationId xmlns:a16="http://schemas.microsoft.com/office/drawing/2014/main" id="{3476453D-8802-8738-7163-D82E53707552}"/>
              </a:ext>
            </a:extLst>
          </p:cNvPr>
          <p:cNvSpPr txBox="1"/>
          <p:nvPr/>
        </p:nvSpPr>
        <p:spPr>
          <a:xfrm>
            <a:off x="119619" y="4417927"/>
            <a:ext cx="8286396" cy="464871"/>
          </a:xfrm>
          <a:prstGeom prst="rect">
            <a:avLst/>
          </a:prstGeom>
          <a:noFill/>
        </p:spPr>
        <p:txBody>
          <a:bodyPr wrap="square">
            <a:spAutoFit/>
          </a:bodyPr>
          <a:lstStyle/>
          <a:p>
            <a:pPr marL="800100" lvl="1" indent="-342900">
              <a:lnSpc>
                <a:spcPct val="150000"/>
              </a:lnSpc>
              <a:buClr>
                <a:srgbClr val="ED145B"/>
              </a:buClr>
              <a:buFont typeface="Wingdings" panose="05000000000000000000" pitchFamily="2" charset="2"/>
              <a:buChar char="v"/>
            </a:pPr>
            <a:r>
              <a:rPr lang="en-US" sz="1800" dirty="0">
                <a:latin typeface="Gotham HTF Light"/>
                <a:cs typeface="Gotham HTF Light"/>
              </a:rPr>
              <a:t>São as </a:t>
            </a:r>
            <a:r>
              <a:rPr lang="en-US" sz="1800" dirty="0" err="1">
                <a:latin typeface="Gotham HTF Light"/>
                <a:cs typeface="Gotham HTF Light"/>
              </a:rPr>
              <a:t>ações</a:t>
            </a:r>
            <a:r>
              <a:rPr lang="en-US" sz="1800" dirty="0">
                <a:latin typeface="Gotham HTF Light"/>
                <a:cs typeface="Gotham HTF Light"/>
              </a:rPr>
              <a:t> que um </a:t>
            </a:r>
            <a:r>
              <a:rPr lang="en-US" sz="1800" dirty="0" err="1">
                <a:latin typeface="Gotham HTF Light"/>
                <a:cs typeface="Gotham HTF Light"/>
              </a:rPr>
              <a:t>objeto</a:t>
            </a:r>
            <a:r>
              <a:rPr lang="en-US" sz="1800" dirty="0">
                <a:latin typeface="Gotham HTF Light"/>
                <a:cs typeface="Gotham HTF Light"/>
              </a:rPr>
              <a:t> </a:t>
            </a:r>
            <a:r>
              <a:rPr lang="en-US" sz="1800" dirty="0" err="1">
                <a:latin typeface="Gotham HTF Light"/>
                <a:cs typeface="Gotham HTF Light"/>
              </a:rPr>
              <a:t>pode</a:t>
            </a:r>
            <a:r>
              <a:rPr lang="en-US" sz="1800" dirty="0">
                <a:latin typeface="Gotham HTF Light"/>
                <a:cs typeface="Gotham HTF Light"/>
              </a:rPr>
              <a:t> </a:t>
            </a:r>
            <a:r>
              <a:rPr lang="en-US" sz="1800" dirty="0" err="1">
                <a:latin typeface="Gotham HTF Light"/>
                <a:cs typeface="Gotham HTF Light"/>
              </a:rPr>
              <a:t>realizar</a:t>
            </a:r>
            <a:r>
              <a:rPr lang="en-US" sz="1800" dirty="0">
                <a:latin typeface="Gotham HTF Light"/>
                <a:cs typeface="Gotham HTF Light"/>
              </a:rPr>
              <a:t>;</a:t>
            </a:r>
          </a:p>
        </p:txBody>
      </p:sp>
      <p:sp>
        <p:nvSpPr>
          <p:cNvPr id="15" name="CaixaDeTexto 14">
            <a:extLst>
              <a:ext uri="{FF2B5EF4-FFF2-40B4-BE49-F238E27FC236}">
                <a16:creationId xmlns:a16="http://schemas.microsoft.com/office/drawing/2014/main" id="{992853FE-57FC-C8DB-74FB-DE68FA929093}"/>
              </a:ext>
            </a:extLst>
          </p:cNvPr>
          <p:cNvSpPr txBox="1"/>
          <p:nvPr/>
        </p:nvSpPr>
        <p:spPr>
          <a:xfrm>
            <a:off x="119619" y="4933345"/>
            <a:ext cx="8186080" cy="589072"/>
          </a:xfrm>
          <a:prstGeom prst="rect">
            <a:avLst/>
          </a:prstGeom>
          <a:noFill/>
        </p:spPr>
        <p:txBody>
          <a:bodyPr wrap="square">
            <a:spAutoFit/>
          </a:bodyPr>
          <a:lstStyle/>
          <a:p>
            <a:pPr marL="342900" indent="-342900">
              <a:lnSpc>
                <a:spcPct val="150000"/>
              </a:lnSpc>
              <a:buFont typeface="Wingdings" panose="05000000000000000000" pitchFamily="2" charset="2"/>
              <a:buChar char="v"/>
            </a:pPr>
            <a:r>
              <a:rPr lang="en-US" sz="2400" dirty="0">
                <a:solidFill>
                  <a:srgbClr val="ED265B"/>
                </a:solidFill>
                <a:latin typeface="Gotham HTF Light"/>
                <a:cs typeface="Gotham HTF Light"/>
              </a:rPr>
              <a:t>Mas </a:t>
            </a:r>
            <a:r>
              <a:rPr lang="en-US" sz="2400" dirty="0" err="1">
                <a:solidFill>
                  <a:srgbClr val="ED265B"/>
                </a:solidFill>
                <a:latin typeface="Gotham HTF Light"/>
                <a:cs typeface="Gotham HTF Light"/>
              </a:rPr>
              <a:t>afinal</a:t>
            </a:r>
            <a:r>
              <a:rPr lang="en-US" sz="2400" dirty="0">
                <a:solidFill>
                  <a:srgbClr val="ED265B"/>
                </a:solidFill>
                <a:latin typeface="Gotham HTF Light"/>
                <a:cs typeface="Gotham HTF Light"/>
              </a:rPr>
              <a:t>, o que é um OBJETO?</a:t>
            </a:r>
          </a:p>
        </p:txBody>
      </p:sp>
      <p:sp>
        <p:nvSpPr>
          <p:cNvPr id="17" name="CaixaDeTexto 16">
            <a:extLst>
              <a:ext uri="{FF2B5EF4-FFF2-40B4-BE49-F238E27FC236}">
                <a16:creationId xmlns:a16="http://schemas.microsoft.com/office/drawing/2014/main" id="{3931C0E4-DA40-35FF-5C2D-F1381C23F999}"/>
              </a:ext>
            </a:extLst>
          </p:cNvPr>
          <p:cNvSpPr txBox="1"/>
          <p:nvPr/>
        </p:nvSpPr>
        <p:spPr>
          <a:xfrm>
            <a:off x="119619" y="5572967"/>
            <a:ext cx="8484829" cy="880369"/>
          </a:xfrm>
          <a:prstGeom prst="rect">
            <a:avLst/>
          </a:prstGeom>
          <a:noFill/>
        </p:spPr>
        <p:txBody>
          <a:bodyPr wrap="square">
            <a:spAutoFit/>
          </a:bodyPr>
          <a:lstStyle/>
          <a:p>
            <a:pPr marL="800100" lvl="1" indent="-342900">
              <a:lnSpc>
                <a:spcPct val="150000"/>
              </a:lnSpc>
              <a:buClr>
                <a:srgbClr val="ED145B"/>
              </a:buClr>
              <a:buFont typeface="Wingdings" panose="05000000000000000000" pitchFamily="2" charset="2"/>
              <a:buChar char="v"/>
            </a:pPr>
            <a:r>
              <a:rPr lang="en-US" sz="1800" dirty="0">
                <a:latin typeface="Gotham HTF Light"/>
                <a:cs typeface="Gotham HTF Light"/>
              </a:rPr>
              <a:t>É </a:t>
            </a:r>
            <a:r>
              <a:rPr lang="en-US" sz="1800" dirty="0" err="1">
                <a:latin typeface="Gotham HTF Light"/>
                <a:cs typeface="Gotham HTF Light"/>
              </a:rPr>
              <a:t>uma</a:t>
            </a:r>
            <a:r>
              <a:rPr lang="en-US" sz="1800" dirty="0">
                <a:latin typeface="Gotham HTF Light"/>
                <a:cs typeface="Gotham HTF Light"/>
              </a:rPr>
              <a:t> </a:t>
            </a:r>
            <a:r>
              <a:rPr lang="en-US" sz="1800" dirty="0" err="1">
                <a:latin typeface="Gotham HTF Light"/>
                <a:cs typeface="Gotham HTF Light"/>
              </a:rPr>
              <a:t>instância</a:t>
            </a:r>
            <a:r>
              <a:rPr lang="en-US" sz="1800" dirty="0">
                <a:latin typeface="Gotham HTF Light"/>
                <a:cs typeface="Gotham HTF Light"/>
              </a:rPr>
              <a:t> de </a:t>
            </a:r>
            <a:r>
              <a:rPr lang="en-US" sz="1800" dirty="0" err="1">
                <a:latin typeface="Gotham HTF Light"/>
                <a:cs typeface="Gotham HTF Light"/>
              </a:rPr>
              <a:t>uma</a:t>
            </a:r>
            <a:r>
              <a:rPr lang="en-US" sz="1800" dirty="0">
                <a:latin typeface="Gotham HTF Light"/>
                <a:cs typeface="Gotham HTF Light"/>
              </a:rPr>
              <a:t> </a:t>
            </a:r>
            <a:r>
              <a:rPr lang="en-US" sz="1800" dirty="0" err="1">
                <a:latin typeface="Gotham HTF Light"/>
                <a:cs typeface="Gotham HTF Light"/>
              </a:rPr>
              <a:t>classe</a:t>
            </a:r>
            <a:r>
              <a:rPr lang="en-US" sz="1800" dirty="0">
                <a:latin typeface="Gotham HTF Light"/>
                <a:cs typeface="Gotham HTF Light"/>
              </a:rPr>
              <a:t>!</a:t>
            </a:r>
          </a:p>
          <a:p>
            <a:pPr marL="800100" lvl="1" indent="-342900">
              <a:lnSpc>
                <a:spcPct val="150000"/>
              </a:lnSpc>
              <a:buClr>
                <a:srgbClr val="ED145B"/>
              </a:buClr>
              <a:buFont typeface="Wingdings" panose="05000000000000000000" pitchFamily="2" charset="2"/>
              <a:buChar char="v"/>
            </a:pPr>
            <a:r>
              <a:rPr lang="en-US" sz="1800" dirty="0">
                <a:latin typeface="Gotham HTF Light"/>
                <a:cs typeface="Gotham HTF Light"/>
              </a:rPr>
              <a:t>É o que </a:t>
            </a:r>
            <a:r>
              <a:rPr lang="en-US" sz="1800" dirty="0" err="1">
                <a:latin typeface="Gotham HTF Light"/>
                <a:cs typeface="Gotham HTF Light"/>
              </a:rPr>
              <a:t>torna</a:t>
            </a:r>
            <a:r>
              <a:rPr lang="en-US" sz="1800" dirty="0">
                <a:latin typeface="Gotham HTF Light"/>
                <a:cs typeface="Gotham HTF Light"/>
              </a:rPr>
              <a:t> </a:t>
            </a:r>
            <a:r>
              <a:rPr lang="en-US" sz="1800" dirty="0" err="1">
                <a:latin typeface="Gotham HTF Light"/>
                <a:cs typeface="Gotham HTF Light"/>
              </a:rPr>
              <a:t>uma</a:t>
            </a:r>
            <a:r>
              <a:rPr lang="en-US" sz="1800" dirty="0">
                <a:latin typeface="Gotham HTF Light"/>
                <a:cs typeface="Gotham HTF Light"/>
              </a:rPr>
              <a:t> </a:t>
            </a:r>
            <a:r>
              <a:rPr lang="en-US" sz="1800" dirty="0" err="1">
                <a:latin typeface="Gotham HTF Light"/>
                <a:cs typeface="Gotham HTF Light"/>
              </a:rPr>
              <a:t>representação</a:t>
            </a:r>
            <a:r>
              <a:rPr lang="en-US" sz="1800" dirty="0">
                <a:latin typeface="Gotham HTF Light"/>
                <a:cs typeface="Gotham HTF Light"/>
              </a:rPr>
              <a:t> </a:t>
            </a:r>
            <a:r>
              <a:rPr lang="en-US" sz="1800" dirty="0" err="1">
                <a:latin typeface="Gotham HTF Light"/>
                <a:cs typeface="Gotham HTF Light"/>
              </a:rPr>
              <a:t>genérica</a:t>
            </a:r>
            <a:r>
              <a:rPr lang="en-US" sz="1800" dirty="0">
                <a:latin typeface="Gotham HTF Light"/>
                <a:cs typeface="Gotham HTF Light"/>
              </a:rPr>
              <a:t> </a:t>
            </a:r>
            <a:r>
              <a:rPr lang="en-US" sz="1800" dirty="0" err="1">
                <a:latin typeface="Gotham HTF Light"/>
                <a:cs typeface="Gotham HTF Light"/>
              </a:rPr>
              <a:t>em</a:t>
            </a:r>
            <a:r>
              <a:rPr lang="en-US" sz="1800" dirty="0">
                <a:latin typeface="Gotham HTF Light"/>
                <a:cs typeface="Gotham HTF Light"/>
              </a:rPr>
              <a:t> algo </a:t>
            </a:r>
            <a:r>
              <a:rPr lang="en-US" sz="1800" b="1" dirty="0">
                <a:latin typeface="Gotham HTF Light"/>
                <a:cs typeface="Gotham HTF Light"/>
              </a:rPr>
              <a:t>EXPECÍFICO</a:t>
            </a:r>
            <a:r>
              <a:rPr lang="en-US" sz="1800" dirty="0">
                <a:latin typeface="Gotham HTF Light"/>
                <a:cs typeface="Gotham HTF Light"/>
              </a:rPr>
              <a:t>!</a:t>
            </a:r>
          </a:p>
        </p:txBody>
      </p:sp>
      <p:pic>
        <p:nvPicPr>
          <p:cNvPr id="19" name="Imagem 18">
            <a:extLst>
              <a:ext uri="{FF2B5EF4-FFF2-40B4-BE49-F238E27FC236}">
                <a16:creationId xmlns:a16="http://schemas.microsoft.com/office/drawing/2014/main" id="{CEBD4767-A313-06AC-8110-DD48E26190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82319" y="2806663"/>
            <a:ext cx="3134039" cy="2350529"/>
          </a:xfrm>
          <a:prstGeom prst="rect">
            <a:avLst/>
          </a:prstGeom>
        </p:spPr>
      </p:pic>
    </p:spTree>
    <p:extLst>
      <p:ext uri="{BB962C8B-B14F-4D97-AF65-F5344CB8AC3E}">
        <p14:creationId xmlns:p14="http://schemas.microsoft.com/office/powerpoint/2010/main" val="3462623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animEffect transition="in" filter="fade">
                                      <p:cBhvr>
                                        <p:cTn id="15" dur="500"/>
                                        <p:tgtEl>
                                          <p:spTgt spid="5">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500"/>
                                        <p:tgtEl>
                                          <p:spTgt spid="8"/>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fade">
                                      <p:cBhvr>
                                        <p:cTn id="30" dur="500"/>
                                        <p:tgtEl>
                                          <p:spTgt spid="11"/>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500"/>
                                        <p:tgtEl>
                                          <p:spTgt spid="13"/>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fade">
                                      <p:cBhvr>
                                        <p:cTn id="40" dur="500"/>
                                        <p:tgtEl>
                                          <p:spTgt spid="15"/>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17"/>
                                        </p:tgtEl>
                                        <p:attrNameLst>
                                          <p:attrName>style.visibility</p:attrName>
                                        </p:attrNameLst>
                                      </p:cBhvr>
                                      <p:to>
                                        <p:strVal val="visible"/>
                                      </p:to>
                                    </p:set>
                                    <p:animEffect transition="in" filter="fade">
                                      <p:cBhvr>
                                        <p:cTn id="45"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P spid="8" grpId="0"/>
      <p:bldP spid="11" grpId="0"/>
      <p:bldP spid="13" grpId="0"/>
      <p:bldP spid="15" grpId="0"/>
      <p:bldP spid="1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6">
            <a:extLst>
              <a:ext uri="{FF2B5EF4-FFF2-40B4-BE49-F238E27FC236}">
                <a16:creationId xmlns:a16="http://schemas.microsoft.com/office/drawing/2014/main" id="{225765AD-71F7-DC36-6CE8-E9873BEE1F3F}"/>
              </a:ext>
            </a:extLst>
          </p:cNvPr>
          <p:cNvSpPr txBox="1"/>
          <p:nvPr/>
        </p:nvSpPr>
        <p:spPr>
          <a:xfrm>
            <a:off x="228600" y="133350"/>
            <a:ext cx="6324600" cy="707886"/>
          </a:xfrm>
          <a:prstGeom prst="rect">
            <a:avLst/>
          </a:prstGeom>
          <a:noFill/>
        </p:spPr>
        <p:txBody>
          <a:bodyPr wrap="square" rtlCol="0">
            <a:spAutoFit/>
          </a:bodyPr>
          <a:lstStyle/>
          <a:p>
            <a:r>
              <a:rPr lang="pt-BR" sz="4000" dirty="0">
                <a:solidFill>
                  <a:srgbClr val="ED145B"/>
                </a:solidFill>
                <a:latin typeface="Gotham HTF" pitchFamily="50" charset="0"/>
                <a:cs typeface="Gotham HTF Light"/>
              </a:rPr>
              <a:t>Criando Classes e Objetos</a:t>
            </a:r>
          </a:p>
        </p:txBody>
      </p:sp>
      <p:sp>
        <p:nvSpPr>
          <p:cNvPr id="8" name="Chave Direita 7">
            <a:extLst>
              <a:ext uri="{FF2B5EF4-FFF2-40B4-BE49-F238E27FC236}">
                <a16:creationId xmlns:a16="http://schemas.microsoft.com/office/drawing/2014/main" id="{632419BF-9510-D59D-482E-CB3F6BD25C11}"/>
              </a:ext>
            </a:extLst>
          </p:cNvPr>
          <p:cNvSpPr/>
          <p:nvPr/>
        </p:nvSpPr>
        <p:spPr>
          <a:xfrm>
            <a:off x="7092280" y="1124744"/>
            <a:ext cx="432048" cy="1800200"/>
          </a:xfrm>
          <a:prstGeom prst="rightBrace">
            <a:avLst/>
          </a:prstGeom>
          <a:ln w="38100">
            <a:solidFill>
              <a:srgbClr val="ED265B"/>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solidFill>
                <a:srgbClr val="ED145B"/>
              </a:solidFill>
            </a:endParaRPr>
          </a:p>
        </p:txBody>
      </p:sp>
      <p:sp>
        <p:nvSpPr>
          <p:cNvPr id="11" name="Chave Direita 10">
            <a:extLst>
              <a:ext uri="{FF2B5EF4-FFF2-40B4-BE49-F238E27FC236}">
                <a16:creationId xmlns:a16="http://schemas.microsoft.com/office/drawing/2014/main" id="{ABFF948C-FDA7-017B-C7E8-4189A06709A6}"/>
              </a:ext>
            </a:extLst>
          </p:cNvPr>
          <p:cNvSpPr/>
          <p:nvPr/>
        </p:nvSpPr>
        <p:spPr>
          <a:xfrm>
            <a:off x="5311354" y="3429000"/>
            <a:ext cx="432048" cy="2295525"/>
          </a:xfrm>
          <a:prstGeom prst="rightBrace">
            <a:avLst/>
          </a:prstGeom>
          <a:ln w="38100">
            <a:solidFill>
              <a:srgbClr val="ED265B"/>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solidFill>
                <a:srgbClr val="ED145B"/>
              </a:solidFill>
            </a:endParaRPr>
          </a:p>
        </p:txBody>
      </p:sp>
      <p:sp>
        <p:nvSpPr>
          <p:cNvPr id="12" name="CaixaDeTexto 11">
            <a:extLst>
              <a:ext uri="{FF2B5EF4-FFF2-40B4-BE49-F238E27FC236}">
                <a16:creationId xmlns:a16="http://schemas.microsoft.com/office/drawing/2014/main" id="{8926F5B6-2847-3ECC-8941-E31E2A42C18C}"/>
              </a:ext>
            </a:extLst>
          </p:cNvPr>
          <p:cNvSpPr txBox="1"/>
          <p:nvPr/>
        </p:nvSpPr>
        <p:spPr>
          <a:xfrm>
            <a:off x="5940152" y="4293096"/>
            <a:ext cx="2939752" cy="506292"/>
          </a:xfrm>
          <a:prstGeom prst="rect">
            <a:avLst/>
          </a:prstGeom>
          <a:noFill/>
        </p:spPr>
        <p:txBody>
          <a:bodyPr wrap="square">
            <a:spAutoFit/>
          </a:bodyPr>
          <a:lstStyle/>
          <a:p>
            <a:pPr>
              <a:lnSpc>
                <a:spcPct val="150000"/>
              </a:lnSpc>
            </a:pPr>
            <a:r>
              <a:rPr lang="en-US" sz="2000" dirty="0" err="1">
                <a:latin typeface="Gotham HTF Light"/>
                <a:cs typeface="Gotham HTF Light"/>
              </a:rPr>
              <a:t>Especificação</a:t>
            </a:r>
            <a:r>
              <a:rPr lang="en-US" sz="2000" dirty="0">
                <a:latin typeface="Gotham HTF Light"/>
                <a:cs typeface="Gotham HTF Light"/>
              </a:rPr>
              <a:t> do </a:t>
            </a:r>
            <a:r>
              <a:rPr lang="en-US" sz="2000" dirty="0" err="1">
                <a:latin typeface="Gotham HTF Light"/>
                <a:cs typeface="Gotham HTF Light"/>
              </a:rPr>
              <a:t>Objeto</a:t>
            </a:r>
            <a:endParaRPr lang="en-US" sz="1200" dirty="0">
              <a:latin typeface="Gotham HTF Light"/>
              <a:cs typeface="Gotham HTF Light"/>
            </a:endParaRPr>
          </a:p>
        </p:txBody>
      </p:sp>
      <p:pic>
        <p:nvPicPr>
          <p:cNvPr id="6" name="Imagem 5">
            <a:extLst>
              <a:ext uri="{FF2B5EF4-FFF2-40B4-BE49-F238E27FC236}">
                <a16:creationId xmlns:a16="http://schemas.microsoft.com/office/drawing/2014/main" id="{42A39E59-CA9C-A04E-BB76-E67DBD50DE55}"/>
              </a:ext>
            </a:extLst>
          </p:cNvPr>
          <p:cNvPicPr>
            <a:picLocks noChangeAspect="1"/>
          </p:cNvPicPr>
          <p:nvPr/>
        </p:nvPicPr>
        <p:blipFill>
          <a:blip r:embed="rId2"/>
          <a:stretch>
            <a:fillRect/>
          </a:stretch>
        </p:blipFill>
        <p:spPr>
          <a:xfrm>
            <a:off x="323529" y="1052736"/>
            <a:ext cx="6747122" cy="1944216"/>
          </a:xfrm>
          <a:prstGeom prst="rect">
            <a:avLst/>
          </a:prstGeom>
        </p:spPr>
      </p:pic>
      <p:pic>
        <p:nvPicPr>
          <p:cNvPr id="14" name="Imagem 13">
            <a:extLst>
              <a:ext uri="{FF2B5EF4-FFF2-40B4-BE49-F238E27FC236}">
                <a16:creationId xmlns:a16="http://schemas.microsoft.com/office/drawing/2014/main" id="{3DD73F79-3FDE-8C81-A7C8-F60813A0600C}"/>
              </a:ext>
            </a:extLst>
          </p:cNvPr>
          <p:cNvPicPr>
            <a:picLocks noChangeAspect="1"/>
          </p:cNvPicPr>
          <p:nvPr/>
        </p:nvPicPr>
        <p:blipFill>
          <a:blip r:embed="rId3"/>
          <a:stretch>
            <a:fillRect/>
          </a:stretch>
        </p:blipFill>
        <p:spPr>
          <a:xfrm>
            <a:off x="323529" y="3429000"/>
            <a:ext cx="4791075" cy="2295525"/>
          </a:xfrm>
          <a:prstGeom prst="rect">
            <a:avLst/>
          </a:prstGeom>
        </p:spPr>
      </p:pic>
      <p:sp>
        <p:nvSpPr>
          <p:cNvPr id="15" name="CaixaDeTexto 14">
            <a:extLst>
              <a:ext uri="{FF2B5EF4-FFF2-40B4-BE49-F238E27FC236}">
                <a16:creationId xmlns:a16="http://schemas.microsoft.com/office/drawing/2014/main" id="{7D9DC386-E5E0-D8D2-E750-007D46D9E34E}"/>
              </a:ext>
            </a:extLst>
          </p:cNvPr>
          <p:cNvSpPr txBox="1"/>
          <p:nvPr/>
        </p:nvSpPr>
        <p:spPr>
          <a:xfrm>
            <a:off x="7632773" y="1772816"/>
            <a:ext cx="1331715" cy="506292"/>
          </a:xfrm>
          <a:prstGeom prst="rect">
            <a:avLst/>
          </a:prstGeom>
          <a:noFill/>
        </p:spPr>
        <p:txBody>
          <a:bodyPr wrap="square">
            <a:spAutoFit/>
          </a:bodyPr>
          <a:lstStyle/>
          <a:p>
            <a:pPr>
              <a:lnSpc>
                <a:spcPct val="150000"/>
              </a:lnSpc>
            </a:pPr>
            <a:r>
              <a:rPr lang="en-US" sz="2000" dirty="0" err="1">
                <a:latin typeface="Gotham HTF Light"/>
                <a:cs typeface="Gotham HTF Light"/>
              </a:rPr>
              <a:t>Classe</a:t>
            </a:r>
            <a:endParaRPr lang="en-US" sz="1200" dirty="0">
              <a:latin typeface="Gotham HTF Light"/>
              <a:cs typeface="Gotham HTF Light"/>
            </a:endParaRPr>
          </a:p>
        </p:txBody>
      </p:sp>
    </p:spTree>
    <p:extLst>
      <p:ext uri="{BB962C8B-B14F-4D97-AF65-F5344CB8AC3E}">
        <p14:creationId xmlns:p14="http://schemas.microsoft.com/office/powerpoint/2010/main" val="132809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animBg="1"/>
      <p:bldP spid="12" grpId="0"/>
      <p:bldP spid="1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6">
            <a:extLst>
              <a:ext uri="{FF2B5EF4-FFF2-40B4-BE49-F238E27FC236}">
                <a16:creationId xmlns:a16="http://schemas.microsoft.com/office/drawing/2014/main" id="{225765AD-71F7-DC36-6CE8-E9873BEE1F3F}"/>
              </a:ext>
            </a:extLst>
          </p:cNvPr>
          <p:cNvSpPr txBox="1"/>
          <p:nvPr/>
        </p:nvSpPr>
        <p:spPr>
          <a:xfrm>
            <a:off x="228600" y="133350"/>
            <a:ext cx="6324600" cy="707886"/>
          </a:xfrm>
          <a:prstGeom prst="rect">
            <a:avLst/>
          </a:prstGeom>
          <a:noFill/>
        </p:spPr>
        <p:txBody>
          <a:bodyPr wrap="square" rtlCol="0">
            <a:spAutoFit/>
          </a:bodyPr>
          <a:lstStyle/>
          <a:p>
            <a:r>
              <a:rPr lang="pt-BR" sz="4000" dirty="0">
                <a:solidFill>
                  <a:srgbClr val="ED145B"/>
                </a:solidFill>
                <a:latin typeface="Gotham HTF" pitchFamily="50" charset="0"/>
                <a:cs typeface="Gotham HTF Light"/>
              </a:rPr>
              <a:t>Construtores e Destrutores</a:t>
            </a:r>
          </a:p>
        </p:txBody>
      </p:sp>
      <p:sp>
        <p:nvSpPr>
          <p:cNvPr id="3" name="CaixaDeTexto 2">
            <a:extLst>
              <a:ext uri="{FF2B5EF4-FFF2-40B4-BE49-F238E27FC236}">
                <a16:creationId xmlns:a16="http://schemas.microsoft.com/office/drawing/2014/main" id="{82C4C200-B5BC-150F-0263-A1458741E8A6}"/>
              </a:ext>
            </a:extLst>
          </p:cNvPr>
          <p:cNvSpPr txBox="1"/>
          <p:nvPr/>
        </p:nvSpPr>
        <p:spPr>
          <a:xfrm>
            <a:off x="228600" y="980728"/>
            <a:ext cx="7727776" cy="671851"/>
          </a:xfrm>
          <a:prstGeom prst="rect">
            <a:avLst/>
          </a:prstGeom>
          <a:noFill/>
        </p:spPr>
        <p:txBody>
          <a:bodyPr wrap="square">
            <a:spAutoFit/>
          </a:bodyPr>
          <a:lstStyle/>
          <a:p>
            <a:pPr marL="342900" indent="-342900">
              <a:lnSpc>
                <a:spcPct val="150000"/>
              </a:lnSpc>
              <a:buFont typeface="Wingdings" panose="05000000000000000000" pitchFamily="2" charset="2"/>
              <a:buChar char="v"/>
            </a:pPr>
            <a:r>
              <a:rPr lang="en-US" sz="2800" dirty="0">
                <a:solidFill>
                  <a:srgbClr val="ED265B"/>
                </a:solidFill>
                <a:latin typeface="Gotham HTF Light"/>
                <a:cs typeface="Gotham HTF Light"/>
              </a:rPr>
              <a:t>O </a:t>
            </a:r>
            <a:r>
              <a:rPr lang="en-US" sz="2800" dirty="0" err="1">
                <a:solidFill>
                  <a:srgbClr val="ED265B"/>
                </a:solidFill>
                <a:latin typeface="Gotham HTF Light"/>
                <a:cs typeface="Gotham HTF Light"/>
              </a:rPr>
              <a:t>Construtor</a:t>
            </a:r>
            <a:r>
              <a:rPr lang="en-US" sz="2800" dirty="0">
                <a:solidFill>
                  <a:srgbClr val="ED265B"/>
                </a:solidFill>
                <a:latin typeface="Gotham HTF Light"/>
                <a:cs typeface="Gotham HTF Light"/>
              </a:rPr>
              <a:t> “__</a:t>
            </a:r>
            <a:r>
              <a:rPr lang="en-US" sz="2800" dirty="0" err="1">
                <a:solidFill>
                  <a:srgbClr val="ED265B"/>
                </a:solidFill>
                <a:latin typeface="Gotham HTF Light"/>
                <a:cs typeface="Gotham HTF Light"/>
              </a:rPr>
              <a:t>init</a:t>
            </a:r>
            <a:r>
              <a:rPr lang="en-US" sz="2800" dirty="0">
                <a:solidFill>
                  <a:srgbClr val="ED265B"/>
                </a:solidFill>
                <a:latin typeface="Gotham HTF Light"/>
                <a:cs typeface="Gotham HTF Light"/>
              </a:rPr>
              <a:t>__”</a:t>
            </a:r>
          </a:p>
        </p:txBody>
      </p:sp>
      <p:sp>
        <p:nvSpPr>
          <p:cNvPr id="4" name="CaixaDeTexto 3">
            <a:extLst>
              <a:ext uri="{FF2B5EF4-FFF2-40B4-BE49-F238E27FC236}">
                <a16:creationId xmlns:a16="http://schemas.microsoft.com/office/drawing/2014/main" id="{9F2B6E05-6EF9-C65A-DD21-B5DC936B0695}"/>
              </a:ext>
            </a:extLst>
          </p:cNvPr>
          <p:cNvSpPr txBox="1"/>
          <p:nvPr/>
        </p:nvSpPr>
        <p:spPr>
          <a:xfrm>
            <a:off x="228600" y="1678725"/>
            <a:ext cx="4703440" cy="2542363"/>
          </a:xfrm>
          <a:prstGeom prst="rect">
            <a:avLst/>
          </a:prstGeom>
          <a:noFill/>
        </p:spPr>
        <p:txBody>
          <a:bodyPr wrap="square">
            <a:spAutoFit/>
          </a:bodyPr>
          <a:lstStyle/>
          <a:p>
            <a:pPr marL="800100" lvl="1" indent="-342900">
              <a:lnSpc>
                <a:spcPct val="150000"/>
              </a:lnSpc>
              <a:buClr>
                <a:srgbClr val="ED145B"/>
              </a:buClr>
              <a:buFont typeface="Wingdings" panose="05000000000000000000" pitchFamily="2" charset="2"/>
              <a:buChar char="ü"/>
            </a:pPr>
            <a:r>
              <a:rPr lang="en-US" sz="1800" dirty="0" err="1">
                <a:latin typeface="Gotham HTF Light"/>
                <a:cs typeface="Gotham HTF Light"/>
              </a:rPr>
              <a:t>Método</a:t>
            </a:r>
            <a:r>
              <a:rPr lang="en-US" sz="1800" dirty="0">
                <a:latin typeface="Gotham HTF Light"/>
                <a:cs typeface="Gotham HTF Light"/>
              </a:rPr>
              <a:t> especial para </a:t>
            </a:r>
            <a:r>
              <a:rPr lang="en-US" sz="1800" dirty="0" err="1">
                <a:latin typeface="Gotham HTF Light"/>
                <a:cs typeface="Gotham HTF Light"/>
              </a:rPr>
              <a:t>criar</a:t>
            </a:r>
            <a:r>
              <a:rPr lang="en-US" sz="1800" dirty="0">
                <a:latin typeface="Gotham HTF Light"/>
                <a:cs typeface="Gotham HTF Light"/>
              </a:rPr>
              <a:t> um </a:t>
            </a:r>
            <a:r>
              <a:rPr lang="en-US" sz="1800" dirty="0" err="1">
                <a:latin typeface="Gotham HTF Light"/>
                <a:cs typeface="Gotham HTF Light"/>
              </a:rPr>
              <a:t>objeto</a:t>
            </a:r>
            <a:r>
              <a:rPr lang="en-US" sz="1800" dirty="0">
                <a:latin typeface="Gotham HTF Light"/>
                <a:cs typeface="Gotham HTF Light"/>
              </a:rPr>
              <a:t> a </a:t>
            </a:r>
            <a:r>
              <a:rPr lang="en-US" sz="1800" dirty="0" err="1">
                <a:latin typeface="Gotham HTF Light"/>
                <a:cs typeface="Gotham HTF Light"/>
              </a:rPr>
              <a:t>partir</a:t>
            </a:r>
            <a:r>
              <a:rPr lang="en-US" sz="1800" dirty="0">
                <a:latin typeface="Gotham HTF Light"/>
                <a:cs typeface="Gotham HTF Light"/>
              </a:rPr>
              <a:t> de </a:t>
            </a:r>
            <a:r>
              <a:rPr lang="en-US" sz="1800" dirty="0" err="1">
                <a:latin typeface="Gotham HTF Light"/>
                <a:cs typeface="Gotham HTF Light"/>
              </a:rPr>
              <a:t>uma</a:t>
            </a:r>
            <a:r>
              <a:rPr lang="en-US" sz="1800" dirty="0">
                <a:latin typeface="Gotham HTF Light"/>
                <a:cs typeface="Gotham HTF Light"/>
              </a:rPr>
              <a:t> </a:t>
            </a:r>
            <a:r>
              <a:rPr lang="en-US" sz="1800" dirty="0" err="1">
                <a:latin typeface="Gotham HTF Light"/>
                <a:cs typeface="Gotham HTF Light"/>
              </a:rPr>
              <a:t>classe</a:t>
            </a:r>
            <a:r>
              <a:rPr lang="en-US" sz="1800" dirty="0">
                <a:latin typeface="Gotham HTF Light"/>
                <a:cs typeface="Gotham HTF Light"/>
              </a:rPr>
              <a:t>;</a:t>
            </a:r>
          </a:p>
          <a:p>
            <a:pPr marL="800100" lvl="1" indent="-342900">
              <a:lnSpc>
                <a:spcPct val="150000"/>
              </a:lnSpc>
              <a:buClr>
                <a:srgbClr val="ED145B"/>
              </a:buClr>
              <a:buFont typeface="Wingdings" panose="05000000000000000000" pitchFamily="2" charset="2"/>
              <a:buChar char="ü"/>
            </a:pPr>
            <a:r>
              <a:rPr lang="en-US" sz="1800" dirty="0" err="1">
                <a:latin typeface="Gotham HTF Light"/>
                <a:cs typeface="Gotham HTF Light"/>
              </a:rPr>
              <a:t>Usado</a:t>
            </a:r>
            <a:r>
              <a:rPr lang="en-US" sz="1800" dirty="0">
                <a:latin typeface="Gotham HTF Light"/>
                <a:cs typeface="Gotham HTF Light"/>
              </a:rPr>
              <a:t> </a:t>
            </a:r>
            <a:r>
              <a:rPr lang="en-US" sz="1800" dirty="0" err="1">
                <a:latin typeface="Gotham HTF Light"/>
                <a:cs typeface="Gotham HTF Light"/>
              </a:rPr>
              <a:t>também</a:t>
            </a:r>
            <a:r>
              <a:rPr lang="en-US" sz="1800" dirty="0">
                <a:latin typeface="Gotham HTF Light"/>
                <a:cs typeface="Gotham HTF Light"/>
              </a:rPr>
              <a:t> para </a:t>
            </a:r>
            <a:r>
              <a:rPr lang="en-US" sz="1800" dirty="0" err="1">
                <a:latin typeface="Gotham HTF Light"/>
                <a:cs typeface="Gotham HTF Light"/>
              </a:rPr>
              <a:t>inicializar</a:t>
            </a:r>
            <a:r>
              <a:rPr lang="en-US" sz="1800" dirty="0">
                <a:latin typeface="Gotham HTF Light"/>
                <a:cs typeface="Gotham HTF Light"/>
              </a:rPr>
              <a:t> </a:t>
            </a:r>
            <a:r>
              <a:rPr lang="en-US" sz="1800" dirty="0" err="1">
                <a:latin typeface="Gotham HTF Light"/>
                <a:cs typeface="Gotham HTF Light"/>
              </a:rPr>
              <a:t>atributos</a:t>
            </a:r>
            <a:r>
              <a:rPr lang="en-US" sz="1800" dirty="0">
                <a:latin typeface="Gotham HTF Light"/>
                <a:cs typeface="Gotham HTF Light"/>
              </a:rPr>
              <a:t>;</a:t>
            </a:r>
          </a:p>
          <a:p>
            <a:pPr marL="800100" lvl="1" indent="-342900">
              <a:lnSpc>
                <a:spcPct val="150000"/>
              </a:lnSpc>
              <a:buClr>
                <a:srgbClr val="ED145B"/>
              </a:buClr>
              <a:buFont typeface="Wingdings" panose="05000000000000000000" pitchFamily="2" charset="2"/>
              <a:buChar char="ü"/>
            </a:pPr>
            <a:r>
              <a:rPr lang="en-US" sz="1800" dirty="0">
                <a:latin typeface="Gotham HTF Light"/>
                <a:cs typeface="Gotham HTF Light"/>
              </a:rPr>
              <a:t>É </a:t>
            </a:r>
            <a:r>
              <a:rPr lang="en-US" sz="1800" dirty="0" err="1">
                <a:latin typeface="Gotham HTF Light"/>
                <a:cs typeface="Gotham HTF Light"/>
              </a:rPr>
              <a:t>chamado</a:t>
            </a:r>
            <a:r>
              <a:rPr lang="en-US" sz="1800" dirty="0">
                <a:latin typeface="Gotham HTF Light"/>
                <a:cs typeface="Gotham HTF Light"/>
              </a:rPr>
              <a:t> </a:t>
            </a:r>
            <a:r>
              <a:rPr lang="en-US" sz="1800" dirty="0" err="1">
                <a:latin typeface="Gotham HTF Light"/>
                <a:cs typeface="Gotham HTF Light"/>
              </a:rPr>
              <a:t>automáticamente</a:t>
            </a:r>
            <a:r>
              <a:rPr lang="en-US" sz="1800" dirty="0">
                <a:latin typeface="Gotham HTF Light"/>
                <a:cs typeface="Gotham HTF Light"/>
              </a:rPr>
              <a:t> </a:t>
            </a:r>
            <a:r>
              <a:rPr lang="en-US" sz="1800" dirty="0" err="1">
                <a:latin typeface="Gotham HTF Light"/>
                <a:cs typeface="Gotham HTF Light"/>
              </a:rPr>
              <a:t>quando</a:t>
            </a:r>
            <a:r>
              <a:rPr lang="en-US" sz="1800" dirty="0">
                <a:latin typeface="Gotham HTF Light"/>
                <a:cs typeface="Gotham HTF Light"/>
              </a:rPr>
              <a:t> um </a:t>
            </a:r>
            <a:r>
              <a:rPr lang="en-US" sz="1800" dirty="0" err="1">
                <a:latin typeface="Gotham HTF Light"/>
                <a:cs typeface="Gotham HTF Light"/>
              </a:rPr>
              <a:t>objeto</a:t>
            </a:r>
            <a:r>
              <a:rPr lang="en-US" sz="1800" dirty="0">
                <a:latin typeface="Gotham HTF Light"/>
                <a:cs typeface="Gotham HTF Light"/>
              </a:rPr>
              <a:t> é </a:t>
            </a:r>
            <a:r>
              <a:rPr lang="en-US" sz="1800" dirty="0" err="1">
                <a:latin typeface="Gotham HTF Light"/>
                <a:cs typeface="Gotham HTF Light"/>
              </a:rPr>
              <a:t>criado</a:t>
            </a:r>
            <a:r>
              <a:rPr lang="en-US" sz="1800" dirty="0">
                <a:latin typeface="Gotham HTF Light"/>
                <a:cs typeface="Gotham HTF Light"/>
              </a:rPr>
              <a:t>;</a:t>
            </a:r>
          </a:p>
        </p:txBody>
      </p:sp>
      <p:sp>
        <p:nvSpPr>
          <p:cNvPr id="6" name="CaixaDeTexto 5">
            <a:extLst>
              <a:ext uri="{FF2B5EF4-FFF2-40B4-BE49-F238E27FC236}">
                <a16:creationId xmlns:a16="http://schemas.microsoft.com/office/drawing/2014/main" id="{6DD3B147-9CF1-6852-8A7E-10372CE71A8B}"/>
              </a:ext>
            </a:extLst>
          </p:cNvPr>
          <p:cNvSpPr txBox="1"/>
          <p:nvPr/>
        </p:nvSpPr>
        <p:spPr>
          <a:xfrm>
            <a:off x="228600" y="4277564"/>
            <a:ext cx="8087816" cy="671851"/>
          </a:xfrm>
          <a:prstGeom prst="rect">
            <a:avLst/>
          </a:prstGeom>
          <a:noFill/>
        </p:spPr>
        <p:txBody>
          <a:bodyPr wrap="square">
            <a:spAutoFit/>
          </a:bodyPr>
          <a:lstStyle/>
          <a:p>
            <a:pPr marL="342900" indent="-342900">
              <a:lnSpc>
                <a:spcPct val="150000"/>
              </a:lnSpc>
              <a:buFont typeface="Wingdings" panose="05000000000000000000" pitchFamily="2" charset="2"/>
              <a:buChar char="v"/>
            </a:pPr>
            <a:r>
              <a:rPr lang="en-US" sz="2800" dirty="0">
                <a:solidFill>
                  <a:srgbClr val="ED265B"/>
                </a:solidFill>
                <a:latin typeface="Gotham HTF Light"/>
                <a:cs typeface="Gotham HTF Light"/>
              </a:rPr>
              <a:t>O </a:t>
            </a:r>
            <a:r>
              <a:rPr lang="en-US" sz="2800" dirty="0" err="1">
                <a:solidFill>
                  <a:srgbClr val="ED265B"/>
                </a:solidFill>
                <a:latin typeface="Gotham HTF Light"/>
                <a:cs typeface="Gotham HTF Light"/>
              </a:rPr>
              <a:t>Destrutor</a:t>
            </a:r>
            <a:r>
              <a:rPr lang="en-US" sz="2800" dirty="0">
                <a:solidFill>
                  <a:srgbClr val="ED265B"/>
                </a:solidFill>
                <a:latin typeface="Gotham HTF Light"/>
                <a:cs typeface="Gotham HTF Light"/>
              </a:rPr>
              <a:t> “__del__”</a:t>
            </a:r>
          </a:p>
        </p:txBody>
      </p:sp>
      <p:sp>
        <p:nvSpPr>
          <p:cNvPr id="8" name="CaixaDeTexto 7">
            <a:extLst>
              <a:ext uri="{FF2B5EF4-FFF2-40B4-BE49-F238E27FC236}">
                <a16:creationId xmlns:a16="http://schemas.microsoft.com/office/drawing/2014/main" id="{47A99C36-9C85-3D43-E69F-004E8A4FB75F}"/>
              </a:ext>
            </a:extLst>
          </p:cNvPr>
          <p:cNvSpPr txBox="1"/>
          <p:nvPr/>
        </p:nvSpPr>
        <p:spPr>
          <a:xfrm>
            <a:off x="228600" y="5013452"/>
            <a:ext cx="7727776" cy="1295868"/>
          </a:xfrm>
          <a:prstGeom prst="rect">
            <a:avLst/>
          </a:prstGeom>
          <a:noFill/>
        </p:spPr>
        <p:txBody>
          <a:bodyPr wrap="square">
            <a:spAutoFit/>
          </a:bodyPr>
          <a:lstStyle/>
          <a:p>
            <a:pPr marL="800100" lvl="1" indent="-342900">
              <a:lnSpc>
                <a:spcPct val="150000"/>
              </a:lnSpc>
              <a:buClr>
                <a:srgbClr val="ED145B"/>
              </a:buClr>
              <a:buFont typeface="Wingdings" panose="05000000000000000000" pitchFamily="2" charset="2"/>
              <a:buChar char="ü"/>
            </a:pPr>
            <a:r>
              <a:rPr lang="en-US" sz="1800" dirty="0" err="1">
                <a:latin typeface="Gotham HTF Light"/>
                <a:cs typeface="Gotham HTF Light"/>
              </a:rPr>
              <a:t>Método</a:t>
            </a:r>
            <a:r>
              <a:rPr lang="en-US" sz="1800" dirty="0">
                <a:latin typeface="Gotham HTF Light"/>
                <a:cs typeface="Gotham HTF Light"/>
              </a:rPr>
              <a:t> especial para </a:t>
            </a:r>
            <a:r>
              <a:rPr lang="en-US" sz="1800" dirty="0" err="1">
                <a:latin typeface="Gotham HTF Light"/>
                <a:cs typeface="Gotham HTF Light"/>
              </a:rPr>
              <a:t>destruir</a:t>
            </a:r>
            <a:r>
              <a:rPr lang="en-US" sz="1800" dirty="0">
                <a:latin typeface="Gotham HTF Light"/>
                <a:cs typeface="Gotham HTF Light"/>
              </a:rPr>
              <a:t> um </a:t>
            </a:r>
            <a:r>
              <a:rPr lang="en-US" sz="1800" dirty="0" err="1">
                <a:latin typeface="Gotham HTF Light"/>
                <a:cs typeface="Gotham HTF Light"/>
              </a:rPr>
              <a:t>objeto</a:t>
            </a:r>
            <a:r>
              <a:rPr lang="en-US" sz="1800" dirty="0">
                <a:latin typeface="Gotham HTF Light"/>
                <a:cs typeface="Gotham HTF Light"/>
              </a:rPr>
              <a:t>;</a:t>
            </a:r>
          </a:p>
          <a:p>
            <a:pPr marL="800100" lvl="1" indent="-342900">
              <a:lnSpc>
                <a:spcPct val="150000"/>
              </a:lnSpc>
              <a:buClr>
                <a:srgbClr val="ED145B"/>
              </a:buClr>
              <a:buFont typeface="Wingdings" panose="05000000000000000000" pitchFamily="2" charset="2"/>
              <a:buChar char="ü"/>
            </a:pPr>
            <a:r>
              <a:rPr lang="en-US" sz="1800" dirty="0" err="1">
                <a:latin typeface="Gotham HTF Light"/>
                <a:cs typeface="Gotham HTF Light"/>
              </a:rPr>
              <a:t>Quando</a:t>
            </a:r>
            <a:r>
              <a:rPr lang="en-US" sz="1800" dirty="0">
                <a:latin typeface="Gotham HTF Light"/>
                <a:cs typeface="Gotham HTF Light"/>
              </a:rPr>
              <a:t> </a:t>
            </a:r>
            <a:r>
              <a:rPr lang="en-US" sz="1800" dirty="0" err="1">
                <a:latin typeface="Gotham HTF Light"/>
                <a:cs typeface="Gotham HTF Light"/>
              </a:rPr>
              <a:t>chamado</a:t>
            </a:r>
            <a:r>
              <a:rPr lang="en-US" sz="1800" dirty="0">
                <a:latin typeface="Gotham HTF Light"/>
                <a:cs typeface="Gotham HTF Light"/>
              </a:rPr>
              <a:t>, </a:t>
            </a:r>
            <a:r>
              <a:rPr lang="en-US" sz="1800" dirty="0" err="1">
                <a:latin typeface="Gotham HTF Light"/>
                <a:cs typeface="Gotham HTF Light"/>
              </a:rPr>
              <a:t>apaga</a:t>
            </a:r>
            <a:r>
              <a:rPr lang="en-US" sz="1800" dirty="0">
                <a:latin typeface="Gotham HTF Light"/>
                <a:cs typeface="Gotham HTF Light"/>
              </a:rPr>
              <a:t> o </a:t>
            </a:r>
            <a:r>
              <a:rPr lang="en-US" sz="1800" dirty="0" err="1">
                <a:latin typeface="Gotham HTF Light"/>
                <a:cs typeface="Gotham HTF Light"/>
              </a:rPr>
              <a:t>objeto</a:t>
            </a:r>
            <a:r>
              <a:rPr lang="en-US" sz="1800" dirty="0">
                <a:latin typeface="Gotham HTF Light"/>
                <a:cs typeface="Gotham HTF Light"/>
              </a:rPr>
              <a:t> e libera a </a:t>
            </a:r>
            <a:r>
              <a:rPr lang="en-US" sz="1800" dirty="0" err="1">
                <a:latin typeface="Gotham HTF Light"/>
                <a:cs typeface="Gotham HTF Light"/>
              </a:rPr>
              <a:t>memória</a:t>
            </a:r>
            <a:r>
              <a:rPr lang="en-US" sz="1800" dirty="0">
                <a:latin typeface="Gotham HTF Light"/>
                <a:cs typeface="Gotham HTF Light"/>
              </a:rPr>
              <a:t> </a:t>
            </a:r>
            <a:r>
              <a:rPr lang="en-US" sz="1800" dirty="0" err="1">
                <a:latin typeface="Gotham HTF Light"/>
                <a:cs typeface="Gotham HTF Light"/>
              </a:rPr>
              <a:t>ocupada</a:t>
            </a:r>
            <a:r>
              <a:rPr lang="en-US" sz="1800" dirty="0">
                <a:latin typeface="Gotham HTF Light"/>
                <a:cs typeface="Gotham HTF Light"/>
              </a:rPr>
              <a:t> </a:t>
            </a:r>
            <a:r>
              <a:rPr lang="en-US" sz="1800" dirty="0" err="1">
                <a:latin typeface="Gotham HTF Light"/>
                <a:cs typeface="Gotham HTF Light"/>
              </a:rPr>
              <a:t>por</a:t>
            </a:r>
            <a:r>
              <a:rPr lang="en-US" sz="1800" dirty="0">
                <a:latin typeface="Gotham HTF Light"/>
                <a:cs typeface="Gotham HTF Light"/>
              </a:rPr>
              <a:t> </a:t>
            </a:r>
            <a:r>
              <a:rPr lang="en-US" sz="1800" dirty="0" err="1">
                <a:latin typeface="Gotham HTF Light"/>
                <a:cs typeface="Gotham HTF Light"/>
              </a:rPr>
              <a:t>ele</a:t>
            </a:r>
            <a:r>
              <a:rPr lang="en-US" sz="1800" dirty="0">
                <a:latin typeface="Gotham HTF Light"/>
                <a:cs typeface="Gotham HTF Light"/>
              </a:rPr>
              <a:t>;</a:t>
            </a:r>
          </a:p>
          <a:p>
            <a:pPr marL="800100" lvl="1" indent="-342900">
              <a:lnSpc>
                <a:spcPct val="150000"/>
              </a:lnSpc>
              <a:buClr>
                <a:srgbClr val="ED145B"/>
              </a:buClr>
              <a:buFont typeface="Wingdings" panose="05000000000000000000" pitchFamily="2" charset="2"/>
              <a:buChar char="ü"/>
            </a:pPr>
            <a:r>
              <a:rPr lang="en-US" sz="1800" dirty="0">
                <a:latin typeface="Gotham HTF Light"/>
                <a:cs typeface="Gotham HTF Light"/>
              </a:rPr>
              <a:t>É </a:t>
            </a:r>
            <a:r>
              <a:rPr lang="en-US" sz="1800" dirty="0" err="1">
                <a:latin typeface="Gotham HTF Light"/>
                <a:cs typeface="Gotham HTF Light"/>
              </a:rPr>
              <a:t>chamado</a:t>
            </a:r>
            <a:r>
              <a:rPr lang="en-US" sz="1800" dirty="0">
                <a:latin typeface="Gotham HTF Light"/>
                <a:cs typeface="Gotham HTF Light"/>
              </a:rPr>
              <a:t> </a:t>
            </a:r>
            <a:r>
              <a:rPr lang="en-US" sz="1800" dirty="0" err="1">
                <a:latin typeface="Gotham HTF Light"/>
                <a:cs typeface="Gotham HTF Light"/>
              </a:rPr>
              <a:t>automaticamente</a:t>
            </a:r>
            <a:r>
              <a:rPr lang="en-US" sz="1800" dirty="0">
                <a:latin typeface="Gotham HTF Light"/>
                <a:cs typeface="Gotham HTF Light"/>
              </a:rPr>
              <a:t> </a:t>
            </a:r>
            <a:r>
              <a:rPr lang="en-US" sz="1800" dirty="0" err="1">
                <a:latin typeface="Gotham HTF Light"/>
                <a:cs typeface="Gotham HTF Light"/>
              </a:rPr>
              <a:t>quando</a:t>
            </a:r>
            <a:r>
              <a:rPr lang="en-US" sz="1800" dirty="0">
                <a:latin typeface="Gotham HTF Light"/>
                <a:cs typeface="Gotham HTF Light"/>
              </a:rPr>
              <a:t> o </a:t>
            </a:r>
            <a:r>
              <a:rPr lang="en-US" sz="1800" dirty="0" err="1">
                <a:latin typeface="Gotham HTF Light"/>
                <a:cs typeface="Gotham HTF Light"/>
              </a:rPr>
              <a:t>objeto</a:t>
            </a:r>
            <a:r>
              <a:rPr lang="en-US" sz="1800" dirty="0">
                <a:latin typeface="Gotham HTF Light"/>
                <a:cs typeface="Gotham HTF Light"/>
              </a:rPr>
              <a:t> é </a:t>
            </a:r>
            <a:r>
              <a:rPr lang="en-US" sz="1800" dirty="0" err="1">
                <a:latin typeface="Gotham HTF Light"/>
                <a:cs typeface="Gotham HTF Light"/>
              </a:rPr>
              <a:t>apagado</a:t>
            </a:r>
            <a:r>
              <a:rPr lang="en-US" sz="1800" dirty="0">
                <a:latin typeface="Gotham HTF Light"/>
                <a:cs typeface="Gotham HTF Light"/>
              </a:rPr>
              <a:t>;</a:t>
            </a:r>
          </a:p>
        </p:txBody>
      </p:sp>
      <p:pic>
        <p:nvPicPr>
          <p:cNvPr id="11" name="Imagem 10">
            <a:extLst>
              <a:ext uri="{FF2B5EF4-FFF2-40B4-BE49-F238E27FC236}">
                <a16:creationId xmlns:a16="http://schemas.microsoft.com/office/drawing/2014/main" id="{9D14636B-6FBE-305F-E7CC-243CF5A69E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04048" y="1507604"/>
            <a:ext cx="3810000" cy="2857500"/>
          </a:xfrm>
          <a:prstGeom prst="rect">
            <a:avLst/>
          </a:prstGeom>
        </p:spPr>
      </p:pic>
    </p:spTree>
    <p:extLst>
      <p:ext uri="{BB962C8B-B14F-4D97-AF65-F5344CB8AC3E}">
        <p14:creationId xmlns:p14="http://schemas.microsoft.com/office/powerpoint/2010/main" val="4288405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6" grpId="0"/>
      <p:bldP spid="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6">
            <a:extLst>
              <a:ext uri="{FF2B5EF4-FFF2-40B4-BE49-F238E27FC236}">
                <a16:creationId xmlns:a16="http://schemas.microsoft.com/office/drawing/2014/main" id="{225765AD-71F7-DC36-6CE8-E9873BEE1F3F}"/>
              </a:ext>
            </a:extLst>
          </p:cNvPr>
          <p:cNvSpPr txBox="1"/>
          <p:nvPr/>
        </p:nvSpPr>
        <p:spPr>
          <a:xfrm>
            <a:off x="228600" y="133350"/>
            <a:ext cx="6324600" cy="707886"/>
          </a:xfrm>
          <a:prstGeom prst="rect">
            <a:avLst/>
          </a:prstGeom>
          <a:noFill/>
        </p:spPr>
        <p:txBody>
          <a:bodyPr wrap="square" rtlCol="0">
            <a:spAutoFit/>
          </a:bodyPr>
          <a:lstStyle/>
          <a:p>
            <a:r>
              <a:rPr lang="pt-BR" sz="4000" dirty="0">
                <a:solidFill>
                  <a:srgbClr val="ED145B"/>
                </a:solidFill>
                <a:latin typeface="Gotham HTF" pitchFamily="50" charset="0"/>
                <a:cs typeface="Gotham HTF Light"/>
              </a:rPr>
              <a:t>Construtores e Destrutores</a:t>
            </a:r>
          </a:p>
        </p:txBody>
      </p:sp>
      <p:sp>
        <p:nvSpPr>
          <p:cNvPr id="8" name="Chave Direita 7">
            <a:extLst>
              <a:ext uri="{FF2B5EF4-FFF2-40B4-BE49-F238E27FC236}">
                <a16:creationId xmlns:a16="http://schemas.microsoft.com/office/drawing/2014/main" id="{632419BF-9510-D59D-482E-CB3F6BD25C11}"/>
              </a:ext>
            </a:extLst>
          </p:cNvPr>
          <p:cNvSpPr/>
          <p:nvPr/>
        </p:nvSpPr>
        <p:spPr>
          <a:xfrm>
            <a:off x="5868144" y="1135385"/>
            <a:ext cx="432048" cy="2370609"/>
          </a:xfrm>
          <a:prstGeom prst="rightBrace">
            <a:avLst/>
          </a:prstGeom>
          <a:ln w="38100">
            <a:solidFill>
              <a:srgbClr val="ED265B"/>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sz="1600">
              <a:solidFill>
                <a:srgbClr val="ED145B"/>
              </a:solidFill>
            </a:endParaRPr>
          </a:p>
        </p:txBody>
      </p:sp>
      <p:sp>
        <p:nvSpPr>
          <p:cNvPr id="10" name="CaixaDeTexto 9">
            <a:extLst>
              <a:ext uri="{FF2B5EF4-FFF2-40B4-BE49-F238E27FC236}">
                <a16:creationId xmlns:a16="http://schemas.microsoft.com/office/drawing/2014/main" id="{54A48432-AC84-CAF5-FC02-FF0098F2102A}"/>
              </a:ext>
            </a:extLst>
          </p:cNvPr>
          <p:cNvSpPr txBox="1"/>
          <p:nvPr/>
        </p:nvSpPr>
        <p:spPr>
          <a:xfrm>
            <a:off x="6372200" y="1124744"/>
            <a:ext cx="2296988" cy="2352952"/>
          </a:xfrm>
          <a:prstGeom prst="rect">
            <a:avLst/>
          </a:prstGeom>
          <a:noFill/>
        </p:spPr>
        <p:txBody>
          <a:bodyPr wrap="square">
            <a:spAutoFit/>
          </a:bodyPr>
          <a:lstStyle/>
          <a:p>
            <a:pPr>
              <a:lnSpc>
                <a:spcPct val="150000"/>
              </a:lnSpc>
            </a:pPr>
            <a:r>
              <a:rPr lang="en-US" sz="2000" dirty="0" err="1">
                <a:latin typeface="Gotham HTF Light"/>
                <a:cs typeface="Gotham HTF Light"/>
              </a:rPr>
              <a:t>Exemplo</a:t>
            </a:r>
            <a:r>
              <a:rPr lang="en-US" sz="2000" dirty="0">
                <a:latin typeface="Gotham HTF Light"/>
                <a:cs typeface="Gotham HTF Light"/>
              </a:rPr>
              <a:t> de </a:t>
            </a:r>
            <a:r>
              <a:rPr lang="en-US" sz="2000" dirty="0" err="1">
                <a:latin typeface="Gotham HTF Light"/>
                <a:cs typeface="Gotham HTF Light"/>
              </a:rPr>
              <a:t>uma</a:t>
            </a:r>
            <a:r>
              <a:rPr lang="en-US" sz="2000" dirty="0">
                <a:latin typeface="Gotham HTF Light"/>
                <a:cs typeface="Gotham HTF Light"/>
              </a:rPr>
              <a:t> </a:t>
            </a:r>
            <a:r>
              <a:rPr lang="en-US" sz="2000" dirty="0" err="1">
                <a:latin typeface="Gotham HTF Light"/>
                <a:cs typeface="Gotham HTF Light"/>
              </a:rPr>
              <a:t>Classe</a:t>
            </a:r>
            <a:r>
              <a:rPr lang="en-US" sz="2000" dirty="0">
                <a:latin typeface="Gotham HTF Light"/>
                <a:cs typeface="Gotham HTF Light"/>
              </a:rPr>
              <a:t> </a:t>
            </a:r>
            <a:r>
              <a:rPr lang="en-US" sz="2000" dirty="0" err="1">
                <a:latin typeface="Gotham HTF Light"/>
                <a:cs typeface="Gotham HTF Light"/>
              </a:rPr>
              <a:t>genérica</a:t>
            </a:r>
            <a:r>
              <a:rPr lang="en-US" sz="2000" dirty="0">
                <a:latin typeface="Gotham HTF Light"/>
                <a:cs typeface="Gotham HTF Light"/>
              </a:rPr>
              <a:t> de “Pessoa”, com </a:t>
            </a:r>
            <a:r>
              <a:rPr lang="en-US" sz="2000" dirty="0" err="1">
                <a:latin typeface="Gotham HTF Light"/>
                <a:cs typeface="Gotham HTF Light"/>
              </a:rPr>
              <a:t>seu</a:t>
            </a:r>
            <a:r>
              <a:rPr lang="en-US" sz="2000" dirty="0">
                <a:latin typeface="Gotham HTF Light"/>
                <a:cs typeface="Gotham HTF Light"/>
              </a:rPr>
              <a:t> </a:t>
            </a:r>
            <a:r>
              <a:rPr lang="en-US" sz="2000" dirty="0" err="1">
                <a:latin typeface="Gotham HTF Light"/>
                <a:cs typeface="Gotham HTF Light"/>
              </a:rPr>
              <a:t>construtor</a:t>
            </a:r>
            <a:r>
              <a:rPr lang="en-US" sz="2000" dirty="0">
                <a:latin typeface="Gotham HTF Light"/>
                <a:cs typeface="Gotham HTF Light"/>
              </a:rPr>
              <a:t> e </a:t>
            </a:r>
            <a:r>
              <a:rPr lang="en-US" sz="2000" dirty="0" err="1">
                <a:latin typeface="Gotham HTF Light"/>
                <a:cs typeface="Gotham HTF Light"/>
              </a:rPr>
              <a:t>destrutor</a:t>
            </a:r>
            <a:r>
              <a:rPr lang="en-US" sz="2000" dirty="0">
                <a:latin typeface="Gotham HTF Light"/>
                <a:cs typeface="Gotham HTF Light"/>
              </a:rPr>
              <a:t>.</a:t>
            </a:r>
            <a:endParaRPr lang="en-US" sz="1200" dirty="0">
              <a:latin typeface="Gotham HTF Light"/>
              <a:cs typeface="Gotham HTF Light"/>
            </a:endParaRPr>
          </a:p>
        </p:txBody>
      </p:sp>
      <p:sp>
        <p:nvSpPr>
          <p:cNvPr id="11" name="Chave Direita 10">
            <a:extLst>
              <a:ext uri="{FF2B5EF4-FFF2-40B4-BE49-F238E27FC236}">
                <a16:creationId xmlns:a16="http://schemas.microsoft.com/office/drawing/2014/main" id="{ABFF948C-FDA7-017B-C7E8-4189A06709A6}"/>
              </a:ext>
            </a:extLst>
          </p:cNvPr>
          <p:cNvSpPr/>
          <p:nvPr/>
        </p:nvSpPr>
        <p:spPr>
          <a:xfrm>
            <a:off x="4355976" y="3754734"/>
            <a:ext cx="432048" cy="1114426"/>
          </a:xfrm>
          <a:prstGeom prst="rightBrace">
            <a:avLst/>
          </a:prstGeom>
          <a:ln w="38100">
            <a:solidFill>
              <a:srgbClr val="ED265B"/>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solidFill>
                <a:srgbClr val="ED145B"/>
              </a:solidFill>
            </a:endParaRPr>
          </a:p>
        </p:txBody>
      </p:sp>
      <p:sp>
        <p:nvSpPr>
          <p:cNvPr id="12" name="CaixaDeTexto 11">
            <a:extLst>
              <a:ext uri="{FF2B5EF4-FFF2-40B4-BE49-F238E27FC236}">
                <a16:creationId xmlns:a16="http://schemas.microsoft.com/office/drawing/2014/main" id="{8926F5B6-2847-3ECC-8941-E31E2A42C18C}"/>
              </a:ext>
            </a:extLst>
          </p:cNvPr>
          <p:cNvSpPr txBox="1"/>
          <p:nvPr/>
        </p:nvSpPr>
        <p:spPr>
          <a:xfrm>
            <a:off x="4932040" y="3573016"/>
            <a:ext cx="3449116" cy="1429622"/>
          </a:xfrm>
          <a:prstGeom prst="rect">
            <a:avLst/>
          </a:prstGeom>
          <a:noFill/>
        </p:spPr>
        <p:txBody>
          <a:bodyPr wrap="square">
            <a:spAutoFit/>
          </a:bodyPr>
          <a:lstStyle/>
          <a:p>
            <a:pPr>
              <a:lnSpc>
                <a:spcPct val="150000"/>
              </a:lnSpc>
            </a:pPr>
            <a:r>
              <a:rPr lang="en-US" sz="2000" dirty="0" err="1">
                <a:latin typeface="Gotham HTF Light"/>
                <a:cs typeface="Gotham HTF Light"/>
              </a:rPr>
              <a:t>Exemplo</a:t>
            </a:r>
            <a:r>
              <a:rPr lang="en-US" sz="2000" dirty="0">
                <a:latin typeface="Gotham HTF Light"/>
                <a:cs typeface="Gotham HTF Light"/>
              </a:rPr>
              <a:t> dos </a:t>
            </a:r>
            <a:r>
              <a:rPr lang="en-US" sz="2000" dirty="0" err="1">
                <a:latin typeface="Gotham HTF Light"/>
                <a:cs typeface="Gotham HTF Light"/>
              </a:rPr>
              <a:t>usos</a:t>
            </a:r>
            <a:r>
              <a:rPr lang="en-US" sz="2000" dirty="0">
                <a:latin typeface="Gotham HTF Light"/>
                <a:cs typeface="Gotham HTF Light"/>
              </a:rPr>
              <a:t> do </a:t>
            </a:r>
            <a:r>
              <a:rPr lang="en-US" sz="2000" dirty="0" err="1">
                <a:latin typeface="Gotham HTF Light"/>
                <a:cs typeface="Gotham HTF Light"/>
              </a:rPr>
              <a:t>construtor</a:t>
            </a:r>
            <a:r>
              <a:rPr lang="en-US" sz="2000" dirty="0">
                <a:latin typeface="Gotham HTF Light"/>
                <a:cs typeface="Gotham HTF Light"/>
              </a:rPr>
              <a:t> e </a:t>
            </a:r>
            <a:r>
              <a:rPr lang="en-US" sz="2000" dirty="0" err="1">
                <a:latin typeface="Gotham HTF Light"/>
                <a:cs typeface="Gotham HTF Light"/>
              </a:rPr>
              <a:t>destrutor</a:t>
            </a:r>
            <a:r>
              <a:rPr lang="en-US" sz="2000" dirty="0">
                <a:latin typeface="Gotham HTF Light"/>
                <a:cs typeface="Gotham HTF Light"/>
              </a:rPr>
              <a:t> da </a:t>
            </a:r>
            <a:r>
              <a:rPr lang="en-US" sz="2000" dirty="0" err="1">
                <a:latin typeface="Gotham HTF Light"/>
                <a:cs typeface="Gotham HTF Light"/>
              </a:rPr>
              <a:t>Classe</a:t>
            </a:r>
            <a:r>
              <a:rPr lang="en-US" sz="2000" dirty="0">
                <a:latin typeface="Gotham HTF Light"/>
                <a:cs typeface="Gotham HTF Light"/>
              </a:rPr>
              <a:t> Pessoa.</a:t>
            </a:r>
            <a:endParaRPr lang="en-US" sz="1200" dirty="0">
              <a:latin typeface="Gotham HTF Light"/>
              <a:cs typeface="Gotham HTF Light"/>
            </a:endParaRPr>
          </a:p>
        </p:txBody>
      </p:sp>
      <p:sp>
        <p:nvSpPr>
          <p:cNvPr id="17" name="Chave Direita 16">
            <a:extLst>
              <a:ext uri="{FF2B5EF4-FFF2-40B4-BE49-F238E27FC236}">
                <a16:creationId xmlns:a16="http://schemas.microsoft.com/office/drawing/2014/main" id="{EFF7E486-9669-FC2B-C0B7-E1B6194B9B04}"/>
              </a:ext>
            </a:extLst>
          </p:cNvPr>
          <p:cNvSpPr/>
          <p:nvPr/>
        </p:nvSpPr>
        <p:spPr>
          <a:xfrm>
            <a:off x="3059832" y="5062687"/>
            <a:ext cx="432048" cy="1390649"/>
          </a:xfrm>
          <a:prstGeom prst="rightBrace">
            <a:avLst/>
          </a:prstGeom>
          <a:ln w="38100">
            <a:solidFill>
              <a:srgbClr val="ED265B"/>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solidFill>
                <a:srgbClr val="ED145B"/>
              </a:solidFill>
            </a:endParaRPr>
          </a:p>
        </p:txBody>
      </p:sp>
      <p:sp>
        <p:nvSpPr>
          <p:cNvPr id="18" name="CaixaDeTexto 17">
            <a:extLst>
              <a:ext uri="{FF2B5EF4-FFF2-40B4-BE49-F238E27FC236}">
                <a16:creationId xmlns:a16="http://schemas.microsoft.com/office/drawing/2014/main" id="{03C35035-4591-99B7-4516-F797B85F6F69}"/>
              </a:ext>
            </a:extLst>
          </p:cNvPr>
          <p:cNvSpPr txBox="1"/>
          <p:nvPr/>
        </p:nvSpPr>
        <p:spPr>
          <a:xfrm>
            <a:off x="3707904" y="5470833"/>
            <a:ext cx="3449115" cy="506292"/>
          </a:xfrm>
          <a:prstGeom prst="rect">
            <a:avLst/>
          </a:prstGeom>
          <a:noFill/>
        </p:spPr>
        <p:txBody>
          <a:bodyPr wrap="square">
            <a:spAutoFit/>
          </a:bodyPr>
          <a:lstStyle/>
          <a:p>
            <a:pPr>
              <a:lnSpc>
                <a:spcPct val="150000"/>
              </a:lnSpc>
            </a:pPr>
            <a:r>
              <a:rPr lang="en-US" sz="2000" dirty="0" err="1">
                <a:latin typeface="Gotham HTF Light"/>
                <a:cs typeface="Gotham HTF Light"/>
              </a:rPr>
              <a:t>Resultado</a:t>
            </a:r>
            <a:r>
              <a:rPr lang="en-US" sz="2000" dirty="0">
                <a:latin typeface="Gotham HTF Light"/>
                <a:cs typeface="Gotham HTF Light"/>
              </a:rPr>
              <a:t>.</a:t>
            </a:r>
            <a:endParaRPr lang="en-US" sz="1200" dirty="0">
              <a:latin typeface="Gotham HTF Light"/>
              <a:cs typeface="Gotham HTF Light"/>
            </a:endParaRPr>
          </a:p>
        </p:txBody>
      </p:sp>
      <p:pic>
        <p:nvPicPr>
          <p:cNvPr id="4" name="Imagem 3">
            <a:extLst>
              <a:ext uri="{FF2B5EF4-FFF2-40B4-BE49-F238E27FC236}">
                <a16:creationId xmlns:a16="http://schemas.microsoft.com/office/drawing/2014/main" id="{E254318F-0212-36C1-C463-B5CC6811E1E8}"/>
              </a:ext>
            </a:extLst>
          </p:cNvPr>
          <p:cNvPicPr>
            <a:picLocks noChangeAspect="1"/>
          </p:cNvPicPr>
          <p:nvPr/>
        </p:nvPicPr>
        <p:blipFill>
          <a:blip r:embed="rId3"/>
          <a:stretch>
            <a:fillRect/>
          </a:stretch>
        </p:blipFill>
        <p:spPr>
          <a:xfrm>
            <a:off x="179512" y="1124744"/>
            <a:ext cx="5581650" cy="2381250"/>
          </a:xfrm>
          <a:prstGeom prst="rect">
            <a:avLst/>
          </a:prstGeom>
        </p:spPr>
      </p:pic>
      <p:pic>
        <p:nvPicPr>
          <p:cNvPr id="6" name="Imagem 5">
            <a:extLst>
              <a:ext uri="{FF2B5EF4-FFF2-40B4-BE49-F238E27FC236}">
                <a16:creationId xmlns:a16="http://schemas.microsoft.com/office/drawing/2014/main" id="{88B6C59D-525A-28B1-4298-396883896764}"/>
              </a:ext>
            </a:extLst>
          </p:cNvPr>
          <p:cNvPicPr>
            <a:picLocks noChangeAspect="1"/>
          </p:cNvPicPr>
          <p:nvPr/>
        </p:nvPicPr>
        <p:blipFill>
          <a:blip r:embed="rId4"/>
          <a:stretch>
            <a:fillRect/>
          </a:stretch>
        </p:blipFill>
        <p:spPr>
          <a:xfrm>
            <a:off x="214486" y="3707110"/>
            <a:ext cx="3962400" cy="1162050"/>
          </a:xfrm>
          <a:prstGeom prst="rect">
            <a:avLst/>
          </a:prstGeom>
        </p:spPr>
      </p:pic>
      <p:pic>
        <p:nvPicPr>
          <p:cNvPr id="13" name="Imagem 12">
            <a:extLst>
              <a:ext uri="{FF2B5EF4-FFF2-40B4-BE49-F238E27FC236}">
                <a16:creationId xmlns:a16="http://schemas.microsoft.com/office/drawing/2014/main" id="{F54BA8D0-1500-E276-63F4-AB295E1B02EF}"/>
              </a:ext>
            </a:extLst>
          </p:cNvPr>
          <p:cNvPicPr>
            <a:picLocks noChangeAspect="1"/>
          </p:cNvPicPr>
          <p:nvPr/>
        </p:nvPicPr>
        <p:blipFill>
          <a:blip r:embed="rId5"/>
          <a:stretch>
            <a:fillRect/>
          </a:stretch>
        </p:blipFill>
        <p:spPr>
          <a:xfrm>
            <a:off x="214486" y="5066878"/>
            <a:ext cx="2838450" cy="1238250"/>
          </a:xfrm>
          <a:prstGeom prst="rect">
            <a:avLst/>
          </a:prstGeom>
        </p:spPr>
      </p:pic>
    </p:spTree>
    <p:extLst>
      <p:ext uri="{BB962C8B-B14F-4D97-AF65-F5344CB8AC3E}">
        <p14:creationId xmlns:p14="http://schemas.microsoft.com/office/powerpoint/2010/main" val="3871672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500"/>
                                        <p:tgtEl>
                                          <p:spTgt spid="10"/>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500"/>
                                        <p:tgtEl>
                                          <p:spTgt spid="12"/>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7"/>
                                        </p:tgtEl>
                                        <p:attrNameLst>
                                          <p:attrName>style.visibility</p:attrName>
                                        </p:attrNameLst>
                                      </p:cBhvr>
                                      <p:to>
                                        <p:strVal val="visible"/>
                                      </p:to>
                                    </p:set>
                                    <p:animEffect transition="in" filter="fade">
                                      <p:cBhvr>
                                        <p:cTn id="33" dur="500"/>
                                        <p:tgtEl>
                                          <p:spTgt spid="17"/>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8"/>
                                        </p:tgtEl>
                                        <p:attrNameLst>
                                          <p:attrName>style.visibility</p:attrName>
                                        </p:attrNameLst>
                                      </p:cBhvr>
                                      <p:to>
                                        <p:strVal val="visible"/>
                                      </p:to>
                                    </p:set>
                                    <p:animEffect transition="in" filter="fade">
                                      <p:cBhvr>
                                        <p:cTn id="36"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p:bldP spid="11" grpId="0" animBg="1"/>
      <p:bldP spid="12" grpId="0"/>
      <p:bldP spid="17" grpId="0" animBg="1"/>
      <p:bldP spid="1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6">
            <a:extLst>
              <a:ext uri="{FF2B5EF4-FFF2-40B4-BE49-F238E27FC236}">
                <a16:creationId xmlns:a16="http://schemas.microsoft.com/office/drawing/2014/main" id="{225765AD-71F7-DC36-6CE8-E9873BEE1F3F}"/>
              </a:ext>
            </a:extLst>
          </p:cNvPr>
          <p:cNvSpPr txBox="1"/>
          <p:nvPr/>
        </p:nvSpPr>
        <p:spPr>
          <a:xfrm>
            <a:off x="228600" y="133350"/>
            <a:ext cx="6324600" cy="707886"/>
          </a:xfrm>
          <a:prstGeom prst="rect">
            <a:avLst/>
          </a:prstGeom>
          <a:noFill/>
        </p:spPr>
        <p:txBody>
          <a:bodyPr wrap="square" rtlCol="0">
            <a:spAutoFit/>
          </a:bodyPr>
          <a:lstStyle/>
          <a:p>
            <a:r>
              <a:rPr lang="pt-BR" sz="4000" dirty="0">
                <a:solidFill>
                  <a:srgbClr val="ED145B"/>
                </a:solidFill>
                <a:latin typeface="Gotham HTF" pitchFamily="50" charset="0"/>
                <a:cs typeface="Gotham HTF Light"/>
              </a:rPr>
              <a:t>Construtores e Destrutores</a:t>
            </a:r>
          </a:p>
        </p:txBody>
      </p:sp>
      <p:pic>
        <p:nvPicPr>
          <p:cNvPr id="3" name="Imagem 2">
            <a:extLst>
              <a:ext uri="{FF2B5EF4-FFF2-40B4-BE49-F238E27FC236}">
                <a16:creationId xmlns:a16="http://schemas.microsoft.com/office/drawing/2014/main" id="{F3B19CCD-5BCE-070C-4142-8C20B8E3E866}"/>
              </a:ext>
            </a:extLst>
          </p:cNvPr>
          <p:cNvPicPr>
            <a:picLocks noChangeAspect="1"/>
          </p:cNvPicPr>
          <p:nvPr/>
        </p:nvPicPr>
        <p:blipFill>
          <a:blip r:embed="rId3"/>
          <a:stretch>
            <a:fillRect/>
          </a:stretch>
        </p:blipFill>
        <p:spPr>
          <a:xfrm>
            <a:off x="683568" y="1196752"/>
            <a:ext cx="7418983" cy="4787696"/>
          </a:xfrm>
          <a:prstGeom prst="rect">
            <a:avLst/>
          </a:prstGeom>
        </p:spPr>
      </p:pic>
    </p:spTree>
    <p:extLst>
      <p:ext uri="{BB962C8B-B14F-4D97-AF65-F5344CB8AC3E}">
        <p14:creationId xmlns:p14="http://schemas.microsoft.com/office/powerpoint/2010/main" val="2555377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6">
            <a:extLst>
              <a:ext uri="{FF2B5EF4-FFF2-40B4-BE49-F238E27FC236}">
                <a16:creationId xmlns:a16="http://schemas.microsoft.com/office/drawing/2014/main" id="{225765AD-71F7-DC36-6CE8-E9873BEE1F3F}"/>
              </a:ext>
            </a:extLst>
          </p:cNvPr>
          <p:cNvSpPr txBox="1"/>
          <p:nvPr/>
        </p:nvSpPr>
        <p:spPr>
          <a:xfrm>
            <a:off x="228600" y="133350"/>
            <a:ext cx="6324600" cy="707886"/>
          </a:xfrm>
          <a:prstGeom prst="rect">
            <a:avLst/>
          </a:prstGeom>
          <a:noFill/>
        </p:spPr>
        <p:txBody>
          <a:bodyPr wrap="square" rtlCol="0">
            <a:spAutoFit/>
          </a:bodyPr>
          <a:lstStyle/>
          <a:p>
            <a:r>
              <a:rPr lang="pt-BR" sz="4000" dirty="0">
                <a:solidFill>
                  <a:srgbClr val="ED145B"/>
                </a:solidFill>
                <a:latin typeface="Gotham HTF" pitchFamily="50" charset="0"/>
                <a:cs typeface="Gotham HTF Light"/>
              </a:rPr>
              <a:t>Encapsulamento</a:t>
            </a:r>
          </a:p>
        </p:txBody>
      </p:sp>
      <p:sp>
        <p:nvSpPr>
          <p:cNvPr id="3" name="CaixaDeTexto 2">
            <a:extLst>
              <a:ext uri="{FF2B5EF4-FFF2-40B4-BE49-F238E27FC236}">
                <a16:creationId xmlns:a16="http://schemas.microsoft.com/office/drawing/2014/main" id="{82C4C200-B5BC-150F-0263-A1458741E8A6}"/>
              </a:ext>
            </a:extLst>
          </p:cNvPr>
          <p:cNvSpPr txBox="1"/>
          <p:nvPr/>
        </p:nvSpPr>
        <p:spPr>
          <a:xfrm>
            <a:off x="228600" y="764704"/>
            <a:ext cx="8807896" cy="506292"/>
          </a:xfrm>
          <a:prstGeom prst="rect">
            <a:avLst/>
          </a:prstGeom>
          <a:noFill/>
        </p:spPr>
        <p:txBody>
          <a:bodyPr wrap="square">
            <a:spAutoFit/>
          </a:bodyPr>
          <a:lstStyle/>
          <a:p>
            <a:pPr marL="342900" indent="-342900">
              <a:lnSpc>
                <a:spcPct val="150000"/>
              </a:lnSpc>
              <a:buFont typeface="Wingdings" panose="05000000000000000000" pitchFamily="2" charset="2"/>
              <a:buChar char="v"/>
            </a:pPr>
            <a:r>
              <a:rPr lang="en-US" sz="2000" dirty="0">
                <a:solidFill>
                  <a:srgbClr val="ED265B"/>
                </a:solidFill>
                <a:latin typeface="Gotham HTF Light"/>
                <a:cs typeface="Gotham HTF Light"/>
              </a:rPr>
              <a:t>O que é ENCAPSULAMENTO?</a:t>
            </a:r>
            <a:endParaRPr lang="en-US" sz="1200" b="1" dirty="0">
              <a:latin typeface="Gotham HTF Light"/>
              <a:cs typeface="Gotham HTF Light"/>
            </a:endParaRPr>
          </a:p>
        </p:txBody>
      </p:sp>
      <p:sp>
        <p:nvSpPr>
          <p:cNvPr id="4" name="CaixaDeTexto 3">
            <a:extLst>
              <a:ext uri="{FF2B5EF4-FFF2-40B4-BE49-F238E27FC236}">
                <a16:creationId xmlns:a16="http://schemas.microsoft.com/office/drawing/2014/main" id="{41EE664B-97A3-E04A-C54A-EB0A74E8FBBD}"/>
              </a:ext>
            </a:extLst>
          </p:cNvPr>
          <p:cNvSpPr txBox="1"/>
          <p:nvPr/>
        </p:nvSpPr>
        <p:spPr>
          <a:xfrm>
            <a:off x="228600" y="1197028"/>
            <a:ext cx="3911352" cy="2505751"/>
          </a:xfrm>
          <a:prstGeom prst="rect">
            <a:avLst/>
          </a:prstGeom>
          <a:noFill/>
        </p:spPr>
        <p:txBody>
          <a:bodyPr wrap="square">
            <a:spAutoFit/>
          </a:bodyPr>
          <a:lstStyle/>
          <a:p>
            <a:pPr marL="800100" lvl="1" indent="-342900">
              <a:lnSpc>
                <a:spcPct val="150000"/>
              </a:lnSpc>
              <a:buClr>
                <a:srgbClr val="ED145B"/>
              </a:buClr>
              <a:buFont typeface="Wingdings" panose="05000000000000000000" pitchFamily="2" charset="2"/>
              <a:buChar char="v"/>
            </a:pPr>
            <a:r>
              <a:rPr lang="en-US" sz="1400" dirty="0" err="1">
                <a:latin typeface="Gotham HTF Light"/>
                <a:cs typeface="Gotham HTF Light"/>
              </a:rPr>
              <a:t>Permite</a:t>
            </a:r>
            <a:r>
              <a:rPr lang="en-US" sz="1400" dirty="0">
                <a:latin typeface="Gotham HTF Light"/>
                <a:cs typeface="Gotham HTF Light"/>
              </a:rPr>
              <a:t> </a:t>
            </a:r>
            <a:r>
              <a:rPr lang="en-US" sz="1400" dirty="0" err="1">
                <a:latin typeface="Gotham HTF Light"/>
                <a:cs typeface="Gotham HTF Light"/>
              </a:rPr>
              <a:t>esconder</a:t>
            </a:r>
            <a:r>
              <a:rPr lang="en-US" sz="1400" dirty="0">
                <a:latin typeface="Gotham HTF Light"/>
                <a:cs typeface="Gotham HTF Light"/>
              </a:rPr>
              <a:t> a </a:t>
            </a:r>
            <a:r>
              <a:rPr lang="en-US" sz="1400" dirty="0" err="1">
                <a:latin typeface="Gotham HTF Light"/>
                <a:cs typeface="Gotham HTF Light"/>
              </a:rPr>
              <a:t>implementação</a:t>
            </a:r>
            <a:r>
              <a:rPr lang="en-US" sz="1400" dirty="0">
                <a:latin typeface="Gotham HTF Light"/>
                <a:cs typeface="Gotham HTF Light"/>
              </a:rPr>
              <a:t> </a:t>
            </a:r>
            <a:r>
              <a:rPr lang="en-US" sz="1400" dirty="0" err="1">
                <a:latin typeface="Gotham HTF Light"/>
                <a:cs typeface="Gotham HTF Light"/>
              </a:rPr>
              <a:t>detalhada</a:t>
            </a:r>
            <a:r>
              <a:rPr lang="en-US" sz="1400" dirty="0">
                <a:latin typeface="Gotham HTF Light"/>
                <a:cs typeface="Gotham HTF Light"/>
              </a:rPr>
              <a:t> de </a:t>
            </a:r>
            <a:r>
              <a:rPr lang="en-US" sz="1400" dirty="0" err="1">
                <a:latin typeface="Gotham HTF Light"/>
                <a:cs typeface="Gotham HTF Light"/>
              </a:rPr>
              <a:t>uma</a:t>
            </a:r>
            <a:r>
              <a:rPr lang="en-US" sz="1400" dirty="0">
                <a:latin typeface="Gotham HTF Light"/>
                <a:cs typeface="Gotham HTF Light"/>
              </a:rPr>
              <a:t> </a:t>
            </a:r>
            <a:r>
              <a:rPr lang="en-US" sz="1400" dirty="0" err="1">
                <a:latin typeface="Gotham HTF Light"/>
                <a:cs typeface="Gotham HTF Light"/>
              </a:rPr>
              <a:t>classe</a:t>
            </a:r>
            <a:r>
              <a:rPr lang="en-US" sz="1400" dirty="0">
                <a:latin typeface="Gotham HTF Light"/>
                <a:cs typeface="Gotham HTF Light"/>
              </a:rPr>
              <a:t>;</a:t>
            </a:r>
          </a:p>
          <a:p>
            <a:pPr marL="800100" lvl="1" indent="-342900">
              <a:lnSpc>
                <a:spcPct val="150000"/>
              </a:lnSpc>
              <a:buClr>
                <a:srgbClr val="ED145B"/>
              </a:buClr>
              <a:buFont typeface="Wingdings" panose="05000000000000000000" pitchFamily="2" charset="2"/>
              <a:buChar char="v"/>
            </a:pPr>
            <a:endParaRPr lang="en-US" sz="1100" dirty="0">
              <a:latin typeface="Gotham HTF Light"/>
              <a:cs typeface="Gotham HTF Light"/>
            </a:endParaRPr>
          </a:p>
          <a:p>
            <a:pPr marL="800100" lvl="1" indent="-342900">
              <a:lnSpc>
                <a:spcPct val="150000"/>
              </a:lnSpc>
              <a:buClr>
                <a:srgbClr val="ED145B"/>
              </a:buClr>
              <a:buFont typeface="Wingdings" panose="05000000000000000000" pitchFamily="2" charset="2"/>
              <a:buChar char="v"/>
            </a:pPr>
            <a:r>
              <a:rPr lang="en-US" sz="1400" dirty="0" err="1">
                <a:latin typeface="Gotham HTF Light"/>
                <a:cs typeface="Gotham HTF Light"/>
              </a:rPr>
              <a:t>Fornece</a:t>
            </a:r>
            <a:r>
              <a:rPr lang="en-US" sz="1400" dirty="0">
                <a:latin typeface="Gotham HTF Light"/>
                <a:cs typeface="Gotham HTF Light"/>
              </a:rPr>
              <a:t> </a:t>
            </a:r>
            <a:r>
              <a:rPr lang="en-US" sz="1400" dirty="0" err="1">
                <a:latin typeface="Gotham HTF Light"/>
                <a:cs typeface="Gotham HTF Light"/>
              </a:rPr>
              <a:t>uma</a:t>
            </a:r>
            <a:r>
              <a:rPr lang="en-US" sz="1400" dirty="0">
                <a:latin typeface="Gotham HTF Light"/>
                <a:cs typeface="Gotham HTF Light"/>
              </a:rPr>
              <a:t> interface </a:t>
            </a:r>
            <a:r>
              <a:rPr lang="en-US" sz="1400" dirty="0" err="1">
                <a:latin typeface="Gotham HTF Light"/>
                <a:cs typeface="Gotham HTF Light"/>
              </a:rPr>
              <a:t>pública</a:t>
            </a:r>
            <a:r>
              <a:rPr lang="en-US" sz="1400" dirty="0">
                <a:latin typeface="Gotham HTF Light"/>
                <a:cs typeface="Gotham HTF Light"/>
              </a:rPr>
              <a:t> para </a:t>
            </a:r>
            <a:r>
              <a:rPr lang="en-US" sz="1400" dirty="0" err="1">
                <a:latin typeface="Gotham HTF Light"/>
                <a:cs typeface="Gotham HTF Light"/>
              </a:rPr>
              <a:t>trabalhar</a:t>
            </a:r>
            <a:r>
              <a:rPr lang="en-US" sz="1400" dirty="0">
                <a:latin typeface="Gotham HTF Light"/>
                <a:cs typeface="Gotham HTF Light"/>
              </a:rPr>
              <a:t> com a </a:t>
            </a:r>
            <a:r>
              <a:rPr lang="en-US" sz="1400" dirty="0" err="1">
                <a:latin typeface="Gotham HTF Light"/>
                <a:cs typeface="Gotham HTF Light"/>
              </a:rPr>
              <a:t>classe</a:t>
            </a:r>
            <a:r>
              <a:rPr lang="en-US" sz="1400" dirty="0">
                <a:latin typeface="Gotham HTF Light"/>
                <a:cs typeface="Gotham HTF Light"/>
              </a:rPr>
              <a:t>;</a:t>
            </a:r>
          </a:p>
          <a:p>
            <a:pPr marL="800100" lvl="1" indent="-342900">
              <a:lnSpc>
                <a:spcPct val="150000"/>
              </a:lnSpc>
              <a:buClr>
                <a:srgbClr val="ED145B"/>
              </a:buClr>
              <a:buFont typeface="Wingdings" panose="05000000000000000000" pitchFamily="2" charset="2"/>
              <a:buChar char="v"/>
            </a:pPr>
            <a:endParaRPr lang="en-US" sz="1100" dirty="0">
              <a:latin typeface="Gotham HTF Light"/>
              <a:cs typeface="Gotham HTF Light"/>
            </a:endParaRPr>
          </a:p>
          <a:p>
            <a:pPr marL="800100" lvl="1" indent="-342900">
              <a:lnSpc>
                <a:spcPct val="150000"/>
              </a:lnSpc>
              <a:buClr>
                <a:srgbClr val="ED145B"/>
              </a:buClr>
              <a:buFont typeface="Wingdings" panose="05000000000000000000" pitchFamily="2" charset="2"/>
              <a:buChar char="v"/>
            </a:pPr>
            <a:r>
              <a:rPr lang="en-US" sz="1400" dirty="0" err="1">
                <a:latin typeface="Gotham HTF Light"/>
                <a:cs typeface="Gotham HTF Light"/>
              </a:rPr>
              <a:t>Ajuda</a:t>
            </a:r>
            <a:r>
              <a:rPr lang="en-US" sz="1400" dirty="0">
                <a:latin typeface="Gotham HTF Light"/>
                <a:cs typeface="Gotham HTF Light"/>
              </a:rPr>
              <a:t> a </a:t>
            </a:r>
            <a:r>
              <a:rPr lang="en-US" sz="1400" dirty="0" err="1">
                <a:latin typeface="Gotham HTF Light"/>
                <a:cs typeface="Gotham HTF Light"/>
              </a:rPr>
              <a:t>garantir</a:t>
            </a:r>
            <a:r>
              <a:rPr lang="en-US" sz="1400" dirty="0">
                <a:latin typeface="Gotham HTF Light"/>
                <a:cs typeface="Gotham HTF Light"/>
              </a:rPr>
              <a:t> </a:t>
            </a:r>
            <a:r>
              <a:rPr lang="en-US" sz="1400" dirty="0" err="1">
                <a:latin typeface="Gotham HTF Light"/>
                <a:cs typeface="Gotham HTF Light"/>
              </a:rPr>
              <a:t>integridade</a:t>
            </a:r>
            <a:r>
              <a:rPr lang="en-US" sz="1400" dirty="0">
                <a:latin typeface="Gotham HTF Light"/>
                <a:cs typeface="Gotham HTF Light"/>
              </a:rPr>
              <a:t> e </a:t>
            </a:r>
            <a:r>
              <a:rPr lang="en-US" sz="1400" dirty="0" err="1">
                <a:latin typeface="Gotham HTF Light"/>
                <a:cs typeface="Gotham HTF Light"/>
              </a:rPr>
              <a:t>manter</a:t>
            </a:r>
            <a:r>
              <a:rPr lang="en-US" sz="1400" dirty="0">
                <a:latin typeface="Gotham HTF Light"/>
                <a:cs typeface="Gotham HTF Light"/>
              </a:rPr>
              <a:t> a </a:t>
            </a:r>
            <a:r>
              <a:rPr lang="en-US" sz="1400" dirty="0" err="1">
                <a:latin typeface="Gotham HTF Light"/>
                <a:cs typeface="Gotham HTF Light"/>
              </a:rPr>
              <a:t>classe</a:t>
            </a:r>
            <a:r>
              <a:rPr lang="en-US" sz="1400" dirty="0">
                <a:latin typeface="Gotham HTF Light"/>
                <a:cs typeface="Gotham HTF Light"/>
              </a:rPr>
              <a:t> </a:t>
            </a:r>
            <a:r>
              <a:rPr lang="en-US" sz="1400" dirty="0" err="1">
                <a:latin typeface="Gotham HTF Light"/>
                <a:cs typeface="Gotham HTF Light"/>
              </a:rPr>
              <a:t>segura</a:t>
            </a:r>
            <a:r>
              <a:rPr lang="en-US" sz="1400" dirty="0">
                <a:latin typeface="Gotham HTF Light"/>
                <a:cs typeface="Gotham HTF Light"/>
              </a:rPr>
              <a:t> de </a:t>
            </a:r>
            <a:r>
              <a:rPr lang="en-US" sz="1400" dirty="0" err="1">
                <a:latin typeface="Gotham HTF Light"/>
                <a:cs typeface="Gotham HTF Light"/>
              </a:rPr>
              <a:t>modificações</a:t>
            </a:r>
            <a:r>
              <a:rPr lang="en-US" sz="1400" dirty="0">
                <a:latin typeface="Gotham HTF Light"/>
                <a:cs typeface="Gotham HTF Light"/>
              </a:rPr>
              <a:t>;</a:t>
            </a:r>
          </a:p>
        </p:txBody>
      </p:sp>
      <p:sp>
        <p:nvSpPr>
          <p:cNvPr id="11" name="CaixaDeTexto 10">
            <a:extLst>
              <a:ext uri="{FF2B5EF4-FFF2-40B4-BE49-F238E27FC236}">
                <a16:creationId xmlns:a16="http://schemas.microsoft.com/office/drawing/2014/main" id="{181C138C-8EF5-CA96-12C4-3A43FB08FF6A}"/>
              </a:ext>
            </a:extLst>
          </p:cNvPr>
          <p:cNvSpPr txBox="1"/>
          <p:nvPr/>
        </p:nvSpPr>
        <p:spPr>
          <a:xfrm>
            <a:off x="228600" y="3731854"/>
            <a:ext cx="4343400" cy="967957"/>
          </a:xfrm>
          <a:prstGeom prst="rect">
            <a:avLst/>
          </a:prstGeom>
          <a:noFill/>
        </p:spPr>
        <p:txBody>
          <a:bodyPr wrap="square">
            <a:spAutoFit/>
          </a:bodyPr>
          <a:lstStyle/>
          <a:p>
            <a:pPr marL="342900" indent="-342900">
              <a:lnSpc>
                <a:spcPct val="150000"/>
              </a:lnSpc>
              <a:buFont typeface="Wingdings" panose="05000000000000000000" pitchFamily="2" charset="2"/>
              <a:buChar char="v"/>
            </a:pPr>
            <a:r>
              <a:rPr lang="en-US" sz="2000" dirty="0">
                <a:solidFill>
                  <a:srgbClr val="ED265B"/>
                </a:solidFill>
                <a:latin typeface="Gotham HTF Light"/>
                <a:cs typeface="Gotham HTF Light"/>
              </a:rPr>
              <a:t>Como usar </a:t>
            </a:r>
            <a:r>
              <a:rPr lang="en-US" sz="2000" dirty="0" err="1">
                <a:solidFill>
                  <a:srgbClr val="ED265B"/>
                </a:solidFill>
                <a:latin typeface="Gotham HTF Light"/>
                <a:cs typeface="Gotham HTF Light"/>
              </a:rPr>
              <a:t>Encapsulamento</a:t>
            </a:r>
            <a:r>
              <a:rPr lang="en-US" sz="2000" dirty="0">
                <a:solidFill>
                  <a:srgbClr val="ED265B"/>
                </a:solidFill>
                <a:latin typeface="Gotham HTF Light"/>
                <a:cs typeface="Gotham HTF Light"/>
              </a:rPr>
              <a:t> </a:t>
            </a:r>
            <a:r>
              <a:rPr lang="en-US" sz="2000" dirty="0" err="1">
                <a:solidFill>
                  <a:srgbClr val="ED265B"/>
                </a:solidFill>
                <a:latin typeface="Gotham HTF Light"/>
                <a:cs typeface="Gotham HTF Light"/>
              </a:rPr>
              <a:t>em</a:t>
            </a:r>
            <a:r>
              <a:rPr lang="en-US" sz="2000" dirty="0">
                <a:solidFill>
                  <a:srgbClr val="ED265B"/>
                </a:solidFill>
                <a:latin typeface="Gotham HTF Light"/>
                <a:cs typeface="Gotham HTF Light"/>
              </a:rPr>
              <a:t> Python?</a:t>
            </a:r>
          </a:p>
        </p:txBody>
      </p:sp>
      <p:sp>
        <p:nvSpPr>
          <p:cNvPr id="13" name="CaixaDeTexto 12">
            <a:extLst>
              <a:ext uri="{FF2B5EF4-FFF2-40B4-BE49-F238E27FC236}">
                <a16:creationId xmlns:a16="http://schemas.microsoft.com/office/drawing/2014/main" id="{814F8DD6-16BE-7176-061D-0C89AB1142B4}"/>
              </a:ext>
            </a:extLst>
          </p:cNvPr>
          <p:cNvSpPr txBox="1"/>
          <p:nvPr/>
        </p:nvSpPr>
        <p:spPr>
          <a:xfrm>
            <a:off x="225921" y="4597692"/>
            <a:ext cx="3911352" cy="1351588"/>
          </a:xfrm>
          <a:prstGeom prst="rect">
            <a:avLst/>
          </a:prstGeom>
          <a:noFill/>
        </p:spPr>
        <p:txBody>
          <a:bodyPr wrap="square">
            <a:spAutoFit/>
          </a:bodyPr>
          <a:lstStyle/>
          <a:p>
            <a:pPr marL="800100" lvl="1" indent="-342900">
              <a:lnSpc>
                <a:spcPct val="150000"/>
              </a:lnSpc>
              <a:buClr>
                <a:srgbClr val="ED145B"/>
              </a:buClr>
              <a:buFont typeface="Wingdings" panose="05000000000000000000" pitchFamily="2" charset="2"/>
              <a:buChar char="v"/>
            </a:pPr>
            <a:r>
              <a:rPr lang="en-US" sz="1400" dirty="0" err="1">
                <a:latin typeface="Gotham HTF Light"/>
                <a:cs typeface="Gotham HTF Light"/>
              </a:rPr>
              <a:t>Convenção</a:t>
            </a:r>
            <a:r>
              <a:rPr lang="en-US" sz="1400" dirty="0">
                <a:latin typeface="Gotham HTF Light"/>
                <a:cs typeface="Gotham HTF Light"/>
              </a:rPr>
              <a:t> de </a:t>
            </a:r>
            <a:r>
              <a:rPr lang="en-US" sz="1400" dirty="0" err="1">
                <a:latin typeface="Gotham HTF Light"/>
                <a:cs typeface="Gotham HTF Light"/>
              </a:rPr>
              <a:t>nomenclatura</a:t>
            </a:r>
            <a:r>
              <a:rPr lang="en-US" sz="1400" dirty="0">
                <a:latin typeface="Gotham HTF Light"/>
                <a:cs typeface="Gotham HTF Light"/>
              </a:rPr>
              <a:t>. Se o </a:t>
            </a:r>
            <a:r>
              <a:rPr lang="en-US" sz="1400" dirty="0" err="1">
                <a:latin typeface="Gotham HTF Light"/>
                <a:cs typeface="Gotham HTF Light"/>
              </a:rPr>
              <a:t>método</a:t>
            </a:r>
            <a:r>
              <a:rPr lang="en-US" sz="1400" dirty="0">
                <a:latin typeface="Gotham HTF Light"/>
                <a:cs typeface="Gotham HTF Light"/>
              </a:rPr>
              <a:t> </a:t>
            </a:r>
            <a:r>
              <a:rPr lang="en-US" sz="1400" dirty="0" err="1">
                <a:latin typeface="Gotham HTF Light"/>
                <a:cs typeface="Gotham HTF Light"/>
              </a:rPr>
              <a:t>ou</a:t>
            </a:r>
            <a:r>
              <a:rPr lang="en-US" sz="1400" dirty="0">
                <a:latin typeface="Gotham HTF Light"/>
                <a:cs typeface="Gotham HTF Light"/>
              </a:rPr>
              <a:t> </a:t>
            </a:r>
            <a:r>
              <a:rPr lang="en-US" sz="1400" dirty="0" err="1">
                <a:latin typeface="Gotham HTF Light"/>
                <a:cs typeface="Gotham HTF Light"/>
              </a:rPr>
              <a:t>atributo</a:t>
            </a:r>
            <a:r>
              <a:rPr lang="en-US" sz="1400" dirty="0">
                <a:latin typeface="Gotham HTF Light"/>
                <a:cs typeface="Gotham HTF Light"/>
              </a:rPr>
              <a:t> </a:t>
            </a:r>
            <a:r>
              <a:rPr lang="en-US" sz="1400" dirty="0" err="1">
                <a:latin typeface="Gotham HTF Light"/>
                <a:cs typeface="Gotham HTF Light"/>
              </a:rPr>
              <a:t>começarem</a:t>
            </a:r>
            <a:r>
              <a:rPr lang="en-US" sz="1400" dirty="0">
                <a:latin typeface="Gotham HTF Light"/>
                <a:cs typeface="Gotham HTF Light"/>
              </a:rPr>
              <a:t> com um </a:t>
            </a:r>
            <a:r>
              <a:rPr lang="en-US" sz="1400" dirty="0" err="1">
                <a:latin typeface="Gotham HTF Light"/>
                <a:cs typeface="Gotham HTF Light"/>
              </a:rPr>
              <a:t>sublinhado</a:t>
            </a:r>
            <a:r>
              <a:rPr lang="en-US" sz="1400" dirty="0">
                <a:latin typeface="Gotham HTF Light"/>
                <a:cs typeface="Gotham HTF Light"/>
              </a:rPr>
              <a:t> (__), </a:t>
            </a:r>
            <a:r>
              <a:rPr lang="en-US" sz="1400" dirty="0" err="1">
                <a:latin typeface="Gotham HTF Light"/>
                <a:cs typeface="Gotham HTF Light"/>
              </a:rPr>
              <a:t>ele</a:t>
            </a:r>
            <a:r>
              <a:rPr lang="en-US" sz="1400" dirty="0">
                <a:latin typeface="Gotham HTF Light"/>
                <a:cs typeface="Gotham HTF Light"/>
              </a:rPr>
              <a:t> é </a:t>
            </a:r>
            <a:r>
              <a:rPr lang="en-US" sz="1400" dirty="0" err="1">
                <a:latin typeface="Gotham HTF Light"/>
                <a:cs typeface="Gotham HTF Light"/>
              </a:rPr>
              <a:t>considerador</a:t>
            </a:r>
            <a:r>
              <a:rPr lang="en-US" sz="1400" dirty="0">
                <a:latin typeface="Gotham HTF Light"/>
                <a:cs typeface="Gotham HTF Light"/>
              </a:rPr>
              <a:t> </a:t>
            </a:r>
            <a:r>
              <a:rPr lang="en-US" sz="1400" b="1" dirty="0">
                <a:latin typeface="Gotham HTF Light"/>
                <a:cs typeface="Gotham HTF Light"/>
              </a:rPr>
              <a:t>PRIVADO!</a:t>
            </a:r>
          </a:p>
        </p:txBody>
      </p:sp>
      <p:pic>
        <p:nvPicPr>
          <p:cNvPr id="17" name="Imagem 16">
            <a:extLst>
              <a:ext uri="{FF2B5EF4-FFF2-40B4-BE49-F238E27FC236}">
                <a16:creationId xmlns:a16="http://schemas.microsoft.com/office/drawing/2014/main" id="{17E594F3-2C5D-5FCF-ABAF-4E7C8AFCC48A}"/>
              </a:ext>
            </a:extLst>
          </p:cNvPr>
          <p:cNvPicPr>
            <a:picLocks noChangeAspect="1"/>
          </p:cNvPicPr>
          <p:nvPr/>
        </p:nvPicPr>
        <p:blipFill>
          <a:blip r:embed="rId3"/>
          <a:stretch>
            <a:fillRect/>
          </a:stretch>
        </p:blipFill>
        <p:spPr>
          <a:xfrm>
            <a:off x="4399731" y="1017850"/>
            <a:ext cx="4362450" cy="4667250"/>
          </a:xfrm>
          <a:prstGeom prst="rect">
            <a:avLst/>
          </a:prstGeom>
        </p:spPr>
      </p:pic>
    </p:spTree>
    <p:extLst>
      <p:ext uri="{BB962C8B-B14F-4D97-AF65-F5344CB8AC3E}">
        <p14:creationId xmlns:p14="http://schemas.microsoft.com/office/powerpoint/2010/main" val="7086345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11" grpId="0"/>
      <p:bldP spid="1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6">
            <a:extLst>
              <a:ext uri="{FF2B5EF4-FFF2-40B4-BE49-F238E27FC236}">
                <a16:creationId xmlns:a16="http://schemas.microsoft.com/office/drawing/2014/main" id="{225765AD-71F7-DC36-6CE8-E9873BEE1F3F}"/>
              </a:ext>
            </a:extLst>
          </p:cNvPr>
          <p:cNvSpPr txBox="1"/>
          <p:nvPr/>
        </p:nvSpPr>
        <p:spPr>
          <a:xfrm>
            <a:off x="228600" y="133350"/>
            <a:ext cx="6324600" cy="707886"/>
          </a:xfrm>
          <a:prstGeom prst="rect">
            <a:avLst/>
          </a:prstGeom>
          <a:noFill/>
        </p:spPr>
        <p:txBody>
          <a:bodyPr wrap="square" rtlCol="0">
            <a:spAutoFit/>
          </a:bodyPr>
          <a:lstStyle/>
          <a:p>
            <a:r>
              <a:rPr lang="pt-BR" sz="4000" dirty="0">
                <a:solidFill>
                  <a:srgbClr val="ED145B"/>
                </a:solidFill>
                <a:latin typeface="Gotham HTF" pitchFamily="50" charset="0"/>
                <a:cs typeface="Gotham HTF Light"/>
              </a:rPr>
              <a:t>Encapsulamento</a:t>
            </a:r>
          </a:p>
        </p:txBody>
      </p:sp>
      <p:pic>
        <p:nvPicPr>
          <p:cNvPr id="17" name="Imagem 16">
            <a:extLst>
              <a:ext uri="{FF2B5EF4-FFF2-40B4-BE49-F238E27FC236}">
                <a16:creationId xmlns:a16="http://schemas.microsoft.com/office/drawing/2014/main" id="{17E594F3-2C5D-5FCF-ABAF-4E7C8AFCC48A}"/>
              </a:ext>
            </a:extLst>
          </p:cNvPr>
          <p:cNvPicPr>
            <a:picLocks noChangeAspect="1"/>
          </p:cNvPicPr>
          <p:nvPr/>
        </p:nvPicPr>
        <p:blipFill>
          <a:blip r:embed="rId3"/>
          <a:stretch>
            <a:fillRect/>
          </a:stretch>
        </p:blipFill>
        <p:spPr>
          <a:xfrm>
            <a:off x="4399731" y="1017850"/>
            <a:ext cx="4362450" cy="4667250"/>
          </a:xfrm>
          <a:prstGeom prst="rect">
            <a:avLst/>
          </a:prstGeom>
          <a:ln>
            <a:noFill/>
          </a:ln>
        </p:spPr>
      </p:pic>
      <p:grpSp>
        <p:nvGrpSpPr>
          <p:cNvPr id="46" name="Agrupar 45">
            <a:extLst>
              <a:ext uri="{FF2B5EF4-FFF2-40B4-BE49-F238E27FC236}">
                <a16:creationId xmlns:a16="http://schemas.microsoft.com/office/drawing/2014/main" id="{A995E5EB-3DE4-8C9E-FF90-A129E1043F5C}"/>
              </a:ext>
            </a:extLst>
          </p:cNvPr>
          <p:cNvGrpSpPr/>
          <p:nvPr/>
        </p:nvGrpSpPr>
        <p:grpSpPr>
          <a:xfrm>
            <a:off x="216024" y="1628107"/>
            <a:ext cx="6582616" cy="792781"/>
            <a:chOff x="216024" y="1628107"/>
            <a:chExt cx="6582616" cy="792781"/>
          </a:xfrm>
        </p:grpSpPr>
        <p:sp>
          <p:nvSpPr>
            <p:cNvPr id="2" name="CaixaDeTexto 1">
              <a:extLst>
                <a:ext uri="{FF2B5EF4-FFF2-40B4-BE49-F238E27FC236}">
                  <a16:creationId xmlns:a16="http://schemas.microsoft.com/office/drawing/2014/main" id="{82F470A2-2B09-5F73-2F4C-C7206DBBF2F3}"/>
                </a:ext>
              </a:extLst>
            </p:cNvPr>
            <p:cNvSpPr txBox="1"/>
            <p:nvPr/>
          </p:nvSpPr>
          <p:spPr>
            <a:xfrm>
              <a:off x="216024" y="1628107"/>
              <a:ext cx="3258544" cy="792781"/>
            </a:xfrm>
            <a:prstGeom prst="rect">
              <a:avLst/>
            </a:prstGeom>
            <a:noFill/>
          </p:spPr>
          <p:txBody>
            <a:bodyPr wrap="square">
              <a:spAutoFit/>
            </a:bodyPr>
            <a:lstStyle/>
            <a:p>
              <a:pPr>
                <a:lnSpc>
                  <a:spcPct val="150000"/>
                </a:lnSpc>
                <a:buClr>
                  <a:srgbClr val="ED145B"/>
                </a:buClr>
              </a:pPr>
              <a:r>
                <a:rPr lang="en-US" sz="1600" dirty="0" err="1">
                  <a:latin typeface="Gotham HTF Light"/>
                  <a:cs typeface="Gotham HTF Light"/>
                </a:rPr>
                <a:t>Os</a:t>
              </a:r>
              <a:r>
                <a:rPr lang="en-US" sz="1600" dirty="0">
                  <a:latin typeface="Gotham HTF Light"/>
                  <a:cs typeface="Gotham HTF Light"/>
                </a:rPr>
                <a:t> </a:t>
              </a:r>
              <a:r>
                <a:rPr lang="en-US" sz="1600" dirty="0" err="1">
                  <a:latin typeface="Gotham HTF Light"/>
                  <a:cs typeface="Gotham HTF Light"/>
                </a:rPr>
                <a:t>atributos</a:t>
              </a:r>
              <a:r>
                <a:rPr lang="en-US" sz="1600" dirty="0">
                  <a:latin typeface="Gotham HTF Light"/>
                  <a:cs typeface="Gotham HTF Light"/>
                </a:rPr>
                <a:t> “__</a:t>
              </a:r>
              <a:r>
                <a:rPr lang="en-US" sz="1600" dirty="0" err="1">
                  <a:latin typeface="Gotham HTF Light"/>
                  <a:cs typeface="Gotham HTF Light"/>
                </a:rPr>
                <a:t>nome</a:t>
              </a:r>
              <a:r>
                <a:rPr lang="en-US" sz="1600" dirty="0">
                  <a:latin typeface="Gotham HTF Light"/>
                  <a:cs typeface="Gotham HTF Light"/>
                </a:rPr>
                <a:t>” e “_</a:t>
              </a:r>
              <a:r>
                <a:rPr lang="en-US" sz="1600" dirty="0" err="1">
                  <a:latin typeface="Gotham HTF Light"/>
                  <a:cs typeface="Gotham HTF Light"/>
                </a:rPr>
                <a:t>tipo</a:t>
              </a:r>
              <a:r>
                <a:rPr lang="en-US" sz="1600" dirty="0">
                  <a:latin typeface="Gotham HTF Light"/>
                  <a:cs typeface="Gotham HTF Light"/>
                </a:rPr>
                <a:t>” </a:t>
              </a:r>
              <a:r>
                <a:rPr lang="en-US" sz="1600" dirty="0" err="1">
                  <a:latin typeface="Gotham HTF Light"/>
                  <a:cs typeface="Gotham HTF Light"/>
                </a:rPr>
                <a:t>são</a:t>
              </a:r>
              <a:r>
                <a:rPr lang="en-US" sz="1600" dirty="0">
                  <a:latin typeface="Gotham HTF Light"/>
                  <a:cs typeface="Gotham HTF Light"/>
                </a:rPr>
                <a:t> </a:t>
              </a:r>
              <a:r>
                <a:rPr lang="en-US" sz="1600" dirty="0" err="1">
                  <a:latin typeface="Gotham HTF Light"/>
                  <a:cs typeface="Gotham HTF Light"/>
                </a:rPr>
                <a:t>considerados</a:t>
              </a:r>
              <a:r>
                <a:rPr lang="en-US" sz="1600" dirty="0">
                  <a:latin typeface="Gotham HTF Light"/>
                  <a:cs typeface="Gotham HTF Light"/>
                </a:rPr>
                <a:t> </a:t>
              </a:r>
              <a:r>
                <a:rPr lang="en-US" sz="1600" b="1" dirty="0">
                  <a:latin typeface="Gotham HTF Light"/>
                  <a:cs typeface="Gotham HTF Light"/>
                </a:rPr>
                <a:t>PRIVADOS</a:t>
              </a:r>
              <a:r>
                <a:rPr lang="en-US" sz="1600" dirty="0">
                  <a:latin typeface="Gotham HTF Light"/>
                  <a:cs typeface="Gotham HTF Light"/>
                </a:rPr>
                <a:t>!</a:t>
              </a:r>
            </a:p>
          </p:txBody>
        </p:sp>
        <p:sp>
          <p:nvSpPr>
            <p:cNvPr id="10" name="Retângulo 9">
              <a:extLst>
                <a:ext uri="{FF2B5EF4-FFF2-40B4-BE49-F238E27FC236}">
                  <a16:creationId xmlns:a16="http://schemas.microsoft.com/office/drawing/2014/main" id="{4A6718E9-C2F9-FD23-4E5C-6BFC871526B7}"/>
                </a:ext>
              </a:extLst>
            </p:cNvPr>
            <p:cNvSpPr/>
            <p:nvPr/>
          </p:nvSpPr>
          <p:spPr>
            <a:xfrm>
              <a:off x="5364088" y="1704391"/>
              <a:ext cx="1434552" cy="623003"/>
            </a:xfrm>
            <a:prstGeom prst="rect">
              <a:avLst/>
            </a:prstGeom>
            <a:noFill/>
            <a:ln w="28575">
              <a:solidFill>
                <a:srgbClr val="7030A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pt-BR"/>
            </a:p>
          </p:txBody>
        </p:sp>
        <p:cxnSp>
          <p:nvCxnSpPr>
            <p:cNvPr id="14" name="Conector de Seta Reta 13">
              <a:extLst>
                <a:ext uri="{FF2B5EF4-FFF2-40B4-BE49-F238E27FC236}">
                  <a16:creationId xmlns:a16="http://schemas.microsoft.com/office/drawing/2014/main" id="{40DCDD83-C3A1-9E27-35F0-247EE9E87BD1}"/>
                </a:ext>
              </a:extLst>
            </p:cNvPr>
            <p:cNvCxnSpPr>
              <a:cxnSpLocks/>
              <a:stCxn id="2" idx="3"/>
            </p:cNvCxnSpPr>
            <p:nvPr/>
          </p:nvCxnSpPr>
          <p:spPr>
            <a:xfrm>
              <a:off x="3474568" y="2024498"/>
              <a:ext cx="1889520" cy="0"/>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7" name="Agrupar 46">
            <a:extLst>
              <a:ext uri="{FF2B5EF4-FFF2-40B4-BE49-F238E27FC236}">
                <a16:creationId xmlns:a16="http://schemas.microsoft.com/office/drawing/2014/main" id="{02601409-F3E3-D33F-90AB-25118CCC909D}"/>
              </a:ext>
            </a:extLst>
          </p:cNvPr>
          <p:cNvGrpSpPr/>
          <p:nvPr/>
        </p:nvGrpSpPr>
        <p:grpSpPr>
          <a:xfrm>
            <a:off x="216024" y="2517965"/>
            <a:ext cx="7524328" cy="2207179"/>
            <a:chOff x="216024" y="2517965"/>
            <a:chExt cx="7524328" cy="2207179"/>
          </a:xfrm>
        </p:grpSpPr>
        <p:sp>
          <p:nvSpPr>
            <p:cNvPr id="6" name="CaixaDeTexto 5">
              <a:extLst>
                <a:ext uri="{FF2B5EF4-FFF2-40B4-BE49-F238E27FC236}">
                  <a16:creationId xmlns:a16="http://schemas.microsoft.com/office/drawing/2014/main" id="{05735BB6-1204-9EE6-24FB-714ACE1F9504}"/>
                </a:ext>
              </a:extLst>
            </p:cNvPr>
            <p:cNvSpPr txBox="1"/>
            <p:nvPr/>
          </p:nvSpPr>
          <p:spPr>
            <a:xfrm>
              <a:off x="216024" y="2837262"/>
              <a:ext cx="3258544" cy="792781"/>
            </a:xfrm>
            <a:prstGeom prst="rect">
              <a:avLst/>
            </a:prstGeom>
            <a:noFill/>
          </p:spPr>
          <p:txBody>
            <a:bodyPr wrap="square">
              <a:spAutoFit/>
            </a:bodyPr>
            <a:lstStyle/>
            <a:p>
              <a:pPr>
                <a:lnSpc>
                  <a:spcPct val="150000"/>
                </a:lnSpc>
                <a:buClr>
                  <a:srgbClr val="ED145B"/>
                </a:buClr>
              </a:pPr>
              <a:r>
                <a:rPr lang="en-US" sz="1600" dirty="0">
                  <a:latin typeface="Gotham HTF Light"/>
                  <a:cs typeface="Gotham HTF Light"/>
                </a:rPr>
                <a:t>O </a:t>
              </a:r>
              <a:r>
                <a:rPr lang="en-US" sz="1600" dirty="0" err="1">
                  <a:latin typeface="Gotham HTF Light"/>
                  <a:cs typeface="Gotham HTF Light"/>
                </a:rPr>
                <a:t>acesso</a:t>
              </a:r>
              <a:r>
                <a:rPr lang="en-US" sz="1600" dirty="0">
                  <a:latin typeface="Gotham HTF Light"/>
                  <a:cs typeface="Gotham HTF Light"/>
                </a:rPr>
                <a:t> é </a:t>
              </a:r>
              <a:r>
                <a:rPr lang="en-US" sz="1600" dirty="0" err="1">
                  <a:latin typeface="Gotham HTF Light"/>
                  <a:cs typeface="Gotham HTF Light"/>
                </a:rPr>
                <a:t>realizado</a:t>
              </a:r>
              <a:r>
                <a:rPr lang="en-US" sz="1600" dirty="0">
                  <a:latin typeface="Gotham HTF Light"/>
                  <a:cs typeface="Gotham HTF Light"/>
                </a:rPr>
                <a:t> </a:t>
              </a:r>
              <a:r>
                <a:rPr lang="en-US" sz="1600" dirty="0" err="1">
                  <a:latin typeface="Gotham HTF Light"/>
                  <a:cs typeface="Gotham HTF Light"/>
                </a:rPr>
                <a:t>através</a:t>
              </a:r>
              <a:r>
                <a:rPr lang="en-US" sz="1600" dirty="0">
                  <a:latin typeface="Gotham HTF Light"/>
                  <a:cs typeface="Gotham HTF Light"/>
                </a:rPr>
                <a:t> dos </a:t>
              </a:r>
              <a:r>
                <a:rPr lang="en-US" sz="1600" dirty="0" err="1">
                  <a:latin typeface="Gotham HTF Light"/>
                  <a:cs typeface="Gotham HTF Light"/>
                </a:rPr>
                <a:t>métodos</a:t>
              </a:r>
              <a:r>
                <a:rPr lang="en-US" sz="1600" dirty="0">
                  <a:latin typeface="Gotham HTF Light"/>
                  <a:cs typeface="Gotham HTF Light"/>
                </a:rPr>
                <a:t> “</a:t>
              </a:r>
              <a:r>
                <a:rPr lang="en-US" sz="1600" dirty="0" err="1">
                  <a:latin typeface="Gotham HTF Light"/>
                  <a:cs typeface="Gotham HTF Light"/>
                </a:rPr>
                <a:t>get_nome</a:t>
              </a:r>
              <a:r>
                <a:rPr lang="en-US" sz="1600" dirty="0">
                  <a:latin typeface="Gotham HTF Light"/>
                  <a:cs typeface="Gotham HTF Light"/>
                </a:rPr>
                <a:t>” e “</a:t>
              </a:r>
              <a:r>
                <a:rPr lang="en-US" sz="1600" dirty="0" err="1">
                  <a:latin typeface="Gotham HTF Light"/>
                  <a:cs typeface="Gotham HTF Light"/>
                </a:rPr>
                <a:t>get_tipo</a:t>
              </a:r>
              <a:r>
                <a:rPr lang="en-US" sz="1600" dirty="0">
                  <a:latin typeface="Gotham HTF Light"/>
                  <a:cs typeface="Gotham HTF Light"/>
                </a:rPr>
                <a:t>”;</a:t>
              </a:r>
            </a:p>
          </p:txBody>
        </p:sp>
        <p:sp>
          <p:nvSpPr>
            <p:cNvPr id="22" name="Retângulo 21">
              <a:extLst>
                <a:ext uri="{FF2B5EF4-FFF2-40B4-BE49-F238E27FC236}">
                  <a16:creationId xmlns:a16="http://schemas.microsoft.com/office/drawing/2014/main" id="{11875512-302A-976A-FAF4-BA5E1DF41482}"/>
                </a:ext>
              </a:extLst>
            </p:cNvPr>
            <p:cNvSpPr/>
            <p:nvPr/>
          </p:nvSpPr>
          <p:spPr>
            <a:xfrm>
              <a:off x="4865640" y="2517965"/>
              <a:ext cx="2874712" cy="623003"/>
            </a:xfrm>
            <a:prstGeom prst="rect">
              <a:avLst/>
            </a:prstGeom>
            <a:noFill/>
            <a:ln w="28575">
              <a:solidFill>
                <a:schemeClr val="accent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pt-BR"/>
            </a:p>
          </p:txBody>
        </p:sp>
        <p:cxnSp>
          <p:nvCxnSpPr>
            <p:cNvPr id="23" name="Conector de Seta Reta 22">
              <a:extLst>
                <a:ext uri="{FF2B5EF4-FFF2-40B4-BE49-F238E27FC236}">
                  <a16:creationId xmlns:a16="http://schemas.microsoft.com/office/drawing/2014/main" id="{D3179C31-B6A7-AFFF-E954-4FCDF16883F3}"/>
                </a:ext>
              </a:extLst>
            </p:cNvPr>
            <p:cNvCxnSpPr>
              <a:cxnSpLocks/>
              <a:stCxn id="6" idx="3"/>
              <a:endCxn id="22" idx="1"/>
            </p:cNvCxnSpPr>
            <p:nvPr/>
          </p:nvCxnSpPr>
          <p:spPr>
            <a:xfrm flipV="1">
              <a:off x="3474568" y="2829467"/>
              <a:ext cx="1391072" cy="404186"/>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1" name="Conector de Seta Reta 30">
              <a:extLst>
                <a:ext uri="{FF2B5EF4-FFF2-40B4-BE49-F238E27FC236}">
                  <a16:creationId xmlns:a16="http://schemas.microsoft.com/office/drawing/2014/main" id="{DE8A1A4C-3EC2-9700-C054-8046D2805B67}"/>
                </a:ext>
              </a:extLst>
            </p:cNvPr>
            <p:cNvCxnSpPr>
              <a:cxnSpLocks/>
              <a:stCxn id="6" idx="3"/>
              <a:endCxn id="32" idx="1"/>
            </p:cNvCxnSpPr>
            <p:nvPr/>
          </p:nvCxnSpPr>
          <p:spPr>
            <a:xfrm>
              <a:off x="3474568" y="3233653"/>
              <a:ext cx="1385464" cy="1179990"/>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32" name="Retângulo 31">
              <a:extLst>
                <a:ext uri="{FF2B5EF4-FFF2-40B4-BE49-F238E27FC236}">
                  <a16:creationId xmlns:a16="http://schemas.microsoft.com/office/drawing/2014/main" id="{78247E93-FDF1-FEED-BA8B-9DC27E1C81A2}"/>
                </a:ext>
              </a:extLst>
            </p:cNvPr>
            <p:cNvSpPr/>
            <p:nvPr/>
          </p:nvSpPr>
          <p:spPr>
            <a:xfrm>
              <a:off x="4860032" y="4102141"/>
              <a:ext cx="2874712" cy="623003"/>
            </a:xfrm>
            <a:prstGeom prst="rect">
              <a:avLst/>
            </a:prstGeom>
            <a:noFill/>
            <a:ln w="28575">
              <a:solidFill>
                <a:schemeClr val="accent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pt-BR"/>
            </a:p>
          </p:txBody>
        </p:sp>
      </p:grpSp>
      <p:grpSp>
        <p:nvGrpSpPr>
          <p:cNvPr id="49" name="Agrupar 48">
            <a:extLst>
              <a:ext uri="{FF2B5EF4-FFF2-40B4-BE49-F238E27FC236}">
                <a16:creationId xmlns:a16="http://schemas.microsoft.com/office/drawing/2014/main" id="{119DBFD5-621A-407B-32BD-85DB59319200}"/>
              </a:ext>
            </a:extLst>
          </p:cNvPr>
          <p:cNvGrpSpPr/>
          <p:nvPr/>
        </p:nvGrpSpPr>
        <p:grpSpPr>
          <a:xfrm>
            <a:off x="228600" y="3310053"/>
            <a:ext cx="7727776" cy="2207179"/>
            <a:chOff x="228600" y="3310053"/>
            <a:chExt cx="7727776" cy="2207179"/>
          </a:xfrm>
        </p:grpSpPr>
        <p:sp>
          <p:nvSpPr>
            <p:cNvPr id="36" name="CaixaDeTexto 35">
              <a:extLst>
                <a:ext uri="{FF2B5EF4-FFF2-40B4-BE49-F238E27FC236}">
                  <a16:creationId xmlns:a16="http://schemas.microsoft.com/office/drawing/2014/main" id="{3043DC8E-74EB-326F-3E89-E3790081D6F9}"/>
                </a:ext>
              </a:extLst>
            </p:cNvPr>
            <p:cNvSpPr txBox="1"/>
            <p:nvPr/>
          </p:nvSpPr>
          <p:spPr>
            <a:xfrm>
              <a:off x="228600" y="4109937"/>
              <a:ext cx="3258544" cy="1162113"/>
            </a:xfrm>
            <a:prstGeom prst="rect">
              <a:avLst/>
            </a:prstGeom>
            <a:noFill/>
          </p:spPr>
          <p:txBody>
            <a:bodyPr wrap="square">
              <a:spAutoFit/>
            </a:bodyPr>
            <a:lstStyle/>
            <a:p>
              <a:pPr>
                <a:lnSpc>
                  <a:spcPct val="150000"/>
                </a:lnSpc>
                <a:buClr>
                  <a:srgbClr val="ED145B"/>
                </a:buClr>
              </a:pPr>
              <a:r>
                <a:rPr lang="en-US" sz="1600" dirty="0">
                  <a:latin typeface="Gotham HTF Light"/>
                  <a:cs typeface="Gotham HTF Light"/>
                </a:rPr>
                <a:t>É </a:t>
              </a:r>
              <a:r>
                <a:rPr lang="en-US" sz="1600" dirty="0" err="1">
                  <a:latin typeface="Gotham HTF Light"/>
                  <a:cs typeface="Gotham HTF Light"/>
                </a:rPr>
                <a:t>possível</a:t>
              </a:r>
              <a:r>
                <a:rPr lang="en-US" sz="1600" dirty="0">
                  <a:latin typeface="Gotham HTF Light"/>
                  <a:cs typeface="Gotham HTF Light"/>
                </a:rPr>
                <a:t> </a:t>
              </a:r>
              <a:r>
                <a:rPr lang="en-US" sz="1600" dirty="0" err="1">
                  <a:latin typeface="Gotham HTF Light"/>
                  <a:cs typeface="Gotham HTF Light"/>
                </a:rPr>
                <a:t>modificar</a:t>
              </a:r>
              <a:r>
                <a:rPr lang="en-US" sz="1600" dirty="0">
                  <a:latin typeface="Gotham HTF Light"/>
                  <a:cs typeface="Gotham HTF Light"/>
                </a:rPr>
                <a:t> </a:t>
              </a:r>
              <a:r>
                <a:rPr lang="en-US" sz="1600" dirty="0" err="1">
                  <a:latin typeface="Gotham HTF Light"/>
                  <a:cs typeface="Gotham HTF Light"/>
                </a:rPr>
                <a:t>os</a:t>
              </a:r>
              <a:r>
                <a:rPr lang="en-US" sz="1600" dirty="0">
                  <a:latin typeface="Gotham HTF Light"/>
                  <a:cs typeface="Gotham HTF Light"/>
                </a:rPr>
                <a:t> </a:t>
              </a:r>
              <a:r>
                <a:rPr lang="en-US" sz="1600" dirty="0" err="1">
                  <a:latin typeface="Gotham HTF Light"/>
                  <a:cs typeface="Gotham HTF Light"/>
                </a:rPr>
                <a:t>parametros</a:t>
              </a:r>
              <a:r>
                <a:rPr lang="en-US" sz="1600" dirty="0">
                  <a:latin typeface="Gotham HTF Light"/>
                  <a:cs typeface="Gotham HTF Light"/>
                </a:rPr>
                <a:t> </a:t>
              </a:r>
              <a:r>
                <a:rPr lang="en-US" sz="1600" dirty="0" err="1">
                  <a:latin typeface="Gotham HTF Light"/>
                  <a:cs typeface="Gotham HTF Light"/>
                </a:rPr>
                <a:t>através</a:t>
              </a:r>
              <a:r>
                <a:rPr lang="en-US" sz="1600" dirty="0">
                  <a:latin typeface="Gotham HTF Light"/>
                  <a:cs typeface="Gotham HTF Light"/>
                </a:rPr>
                <a:t> dos </a:t>
              </a:r>
              <a:r>
                <a:rPr lang="en-US" sz="1600" dirty="0" err="1">
                  <a:latin typeface="Gotham HTF Light"/>
                  <a:cs typeface="Gotham HTF Light"/>
                </a:rPr>
                <a:t>métodos</a:t>
              </a:r>
              <a:r>
                <a:rPr lang="en-US" sz="1600" dirty="0">
                  <a:latin typeface="Gotham HTF Light"/>
                  <a:cs typeface="Gotham HTF Light"/>
                </a:rPr>
                <a:t> “</a:t>
              </a:r>
              <a:r>
                <a:rPr lang="en-US" sz="1600" dirty="0" err="1">
                  <a:latin typeface="Gotham HTF Light"/>
                  <a:cs typeface="Gotham HTF Light"/>
                </a:rPr>
                <a:t>set_nome</a:t>
              </a:r>
              <a:r>
                <a:rPr lang="en-US" sz="1600" dirty="0">
                  <a:latin typeface="Gotham HTF Light"/>
                  <a:cs typeface="Gotham HTF Light"/>
                </a:rPr>
                <a:t>” e “</a:t>
              </a:r>
              <a:r>
                <a:rPr lang="en-US" sz="1600" dirty="0" err="1">
                  <a:latin typeface="Gotham HTF Light"/>
                  <a:cs typeface="Gotham HTF Light"/>
                </a:rPr>
                <a:t>set_tipo</a:t>
              </a:r>
              <a:r>
                <a:rPr lang="en-US" sz="1600" dirty="0">
                  <a:latin typeface="Gotham HTF Light"/>
                  <a:cs typeface="Gotham HTF Light"/>
                </a:rPr>
                <a:t>”;</a:t>
              </a:r>
            </a:p>
          </p:txBody>
        </p:sp>
        <p:sp>
          <p:nvSpPr>
            <p:cNvPr id="37" name="Retângulo 36">
              <a:extLst>
                <a:ext uri="{FF2B5EF4-FFF2-40B4-BE49-F238E27FC236}">
                  <a16:creationId xmlns:a16="http://schemas.microsoft.com/office/drawing/2014/main" id="{67ADEC03-D95C-E287-620C-80333A36C361}"/>
                </a:ext>
              </a:extLst>
            </p:cNvPr>
            <p:cNvSpPr/>
            <p:nvPr/>
          </p:nvSpPr>
          <p:spPr>
            <a:xfrm>
              <a:off x="4882952" y="3310053"/>
              <a:ext cx="3073424" cy="623003"/>
            </a:xfrm>
            <a:prstGeom prst="rect">
              <a:avLst/>
            </a:prstGeom>
            <a:noFill/>
            <a:ln w="28575">
              <a:solidFill>
                <a:srgbClr val="ED265B"/>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pt-BR"/>
            </a:p>
          </p:txBody>
        </p:sp>
        <p:cxnSp>
          <p:nvCxnSpPr>
            <p:cNvPr id="38" name="Conector de Seta Reta 37">
              <a:extLst>
                <a:ext uri="{FF2B5EF4-FFF2-40B4-BE49-F238E27FC236}">
                  <a16:creationId xmlns:a16="http://schemas.microsoft.com/office/drawing/2014/main" id="{CAED4AB4-C0BC-E18A-73D6-D026EE6C060E}"/>
                </a:ext>
              </a:extLst>
            </p:cNvPr>
            <p:cNvCxnSpPr>
              <a:cxnSpLocks/>
              <a:stCxn id="36" idx="3"/>
              <a:endCxn id="37" idx="1"/>
            </p:cNvCxnSpPr>
            <p:nvPr/>
          </p:nvCxnSpPr>
          <p:spPr>
            <a:xfrm flipV="1">
              <a:off x="3487144" y="3621555"/>
              <a:ext cx="1395808" cy="1069439"/>
            </a:xfrm>
            <a:prstGeom prst="straightConnector1">
              <a:avLst/>
            </a:prstGeom>
            <a:ln w="38100">
              <a:solidFill>
                <a:srgbClr val="ED265B"/>
              </a:solidFill>
              <a:tailEnd type="triangle"/>
            </a:ln>
          </p:spPr>
          <p:style>
            <a:lnRef idx="1">
              <a:schemeClr val="accent1"/>
            </a:lnRef>
            <a:fillRef idx="0">
              <a:schemeClr val="accent1"/>
            </a:fillRef>
            <a:effectRef idx="0">
              <a:schemeClr val="accent1"/>
            </a:effectRef>
            <a:fontRef idx="minor">
              <a:schemeClr val="tx1"/>
            </a:fontRef>
          </p:style>
        </p:cxnSp>
        <p:cxnSp>
          <p:nvCxnSpPr>
            <p:cNvPr id="39" name="Conector de Seta Reta 38">
              <a:extLst>
                <a:ext uri="{FF2B5EF4-FFF2-40B4-BE49-F238E27FC236}">
                  <a16:creationId xmlns:a16="http://schemas.microsoft.com/office/drawing/2014/main" id="{D646DA83-CC84-3BA9-32DA-90C8C4EECD2B}"/>
                </a:ext>
              </a:extLst>
            </p:cNvPr>
            <p:cNvCxnSpPr>
              <a:cxnSpLocks/>
              <a:stCxn id="36" idx="3"/>
              <a:endCxn id="40" idx="1"/>
            </p:cNvCxnSpPr>
            <p:nvPr/>
          </p:nvCxnSpPr>
          <p:spPr>
            <a:xfrm>
              <a:off x="3487144" y="4690994"/>
              <a:ext cx="1390200" cy="514737"/>
            </a:xfrm>
            <a:prstGeom prst="straightConnector1">
              <a:avLst/>
            </a:prstGeom>
            <a:ln w="38100">
              <a:solidFill>
                <a:srgbClr val="ED265B"/>
              </a:solidFill>
              <a:tailEnd type="triangle"/>
            </a:ln>
          </p:spPr>
          <p:style>
            <a:lnRef idx="1">
              <a:schemeClr val="accent1"/>
            </a:lnRef>
            <a:fillRef idx="0">
              <a:schemeClr val="accent1"/>
            </a:fillRef>
            <a:effectRef idx="0">
              <a:schemeClr val="accent1"/>
            </a:effectRef>
            <a:fontRef idx="minor">
              <a:schemeClr val="tx1"/>
            </a:fontRef>
          </p:style>
        </p:cxnSp>
        <p:sp>
          <p:nvSpPr>
            <p:cNvPr id="40" name="Retângulo 39">
              <a:extLst>
                <a:ext uri="{FF2B5EF4-FFF2-40B4-BE49-F238E27FC236}">
                  <a16:creationId xmlns:a16="http://schemas.microsoft.com/office/drawing/2014/main" id="{2D270C98-C3FD-9D4E-B499-9D45322946AC}"/>
                </a:ext>
              </a:extLst>
            </p:cNvPr>
            <p:cNvSpPr/>
            <p:nvPr/>
          </p:nvSpPr>
          <p:spPr>
            <a:xfrm>
              <a:off x="4877344" y="4894229"/>
              <a:ext cx="3073424" cy="623003"/>
            </a:xfrm>
            <a:prstGeom prst="rect">
              <a:avLst/>
            </a:prstGeom>
            <a:noFill/>
            <a:ln w="28575">
              <a:solidFill>
                <a:srgbClr val="ED265B"/>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pt-BR"/>
            </a:p>
          </p:txBody>
        </p:sp>
      </p:grpSp>
    </p:spTree>
    <p:extLst>
      <p:ext uri="{BB962C8B-B14F-4D97-AF65-F5344CB8AC3E}">
        <p14:creationId xmlns:p14="http://schemas.microsoft.com/office/powerpoint/2010/main" val="1686507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fade">
                                      <p:cBhvr>
                                        <p:cTn id="7" dur="500"/>
                                        <p:tgtEl>
                                          <p:spTgt spid="4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7"/>
                                        </p:tgtEl>
                                        <p:attrNameLst>
                                          <p:attrName>style.visibility</p:attrName>
                                        </p:attrNameLst>
                                      </p:cBhvr>
                                      <p:to>
                                        <p:strVal val="visible"/>
                                      </p:to>
                                    </p:set>
                                    <p:animEffect transition="in" filter="fade">
                                      <p:cBhvr>
                                        <p:cTn id="12" dur="500"/>
                                        <p:tgtEl>
                                          <p:spTgt spid="4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9"/>
                                        </p:tgtEl>
                                        <p:attrNameLst>
                                          <p:attrName>style.visibility</p:attrName>
                                        </p:attrNameLst>
                                      </p:cBhvr>
                                      <p:to>
                                        <p:strVal val="visible"/>
                                      </p:to>
                                    </p:set>
                                    <p:animEffect transition="in" filter="fade">
                                      <p:cBhvr>
                                        <p:cTn id="17"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6">
            <a:extLst>
              <a:ext uri="{FF2B5EF4-FFF2-40B4-BE49-F238E27FC236}">
                <a16:creationId xmlns:a16="http://schemas.microsoft.com/office/drawing/2014/main" id="{225765AD-71F7-DC36-6CE8-E9873BEE1F3F}"/>
              </a:ext>
            </a:extLst>
          </p:cNvPr>
          <p:cNvSpPr txBox="1"/>
          <p:nvPr/>
        </p:nvSpPr>
        <p:spPr>
          <a:xfrm>
            <a:off x="228600" y="133350"/>
            <a:ext cx="6324600" cy="707886"/>
          </a:xfrm>
          <a:prstGeom prst="rect">
            <a:avLst/>
          </a:prstGeom>
          <a:noFill/>
        </p:spPr>
        <p:txBody>
          <a:bodyPr wrap="square" rtlCol="0">
            <a:spAutoFit/>
          </a:bodyPr>
          <a:lstStyle/>
          <a:p>
            <a:r>
              <a:rPr lang="pt-BR" sz="4000" dirty="0">
                <a:solidFill>
                  <a:srgbClr val="ED145B"/>
                </a:solidFill>
                <a:latin typeface="Gotham HTF" pitchFamily="50" charset="0"/>
                <a:cs typeface="Gotham HTF Light"/>
              </a:rPr>
              <a:t>Encapsulamento</a:t>
            </a:r>
          </a:p>
        </p:txBody>
      </p:sp>
      <p:pic>
        <p:nvPicPr>
          <p:cNvPr id="7" name="Imagem 6">
            <a:extLst>
              <a:ext uri="{FF2B5EF4-FFF2-40B4-BE49-F238E27FC236}">
                <a16:creationId xmlns:a16="http://schemas.microsoft.com/office/drawing/2014/main" id="{EF927DCF-73A0-570A-9511-434E7069ACFC}"/>
              </a:ext>
            </a:extLst>
          </p:cNvPr>
          <p:cNvPicPr>
            <a:picLocks noChangeAspect="1"/>
          </p:cNvPicPr>
          <p:nvPr/>
        </p:nvPicPr>
        <p:blipFill>
          <a:blip r:embed="rId3"/>
          <a:stretch>
            <a:fillRect/>
          </a:stretch>
        </p:blipFill>
        <p:spPr>
          <a:xfrm>
            <a:off x="228600" y="1124744"/>
            <a:ext cx="5086350" cy="4238625"/>
          </a:xfrm>
          <a:prstGeom prst="rect">
            <a:avLst/>
          </a:prstGeom>
        </p:spPr>
      </p:pic>
      <p:pic>
        <p:nvPicPr>
          <p:cNvPr id="11" name="Imagem 10">
            <a:extLst>
              <a:ext uri="{FF2B5EF4-FFF2-40B4-BE49-F238E27FC236}">
                <a16:creationId xmlns:a16="http://schemas.microsoft.com/office/drawing/2014/main" id="{C076D298-E721-7037-2E6A-5635AB3D11E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56176" y="2286372"/>
            <a:ext cx="2381250" cy="1790700"/>
          </a:xfrm>
          <a:prstGeom prst="rect">
            <a:avLst/>
          </a:prstGeom>
        </p:spPr>
      </p:pic>
      <p:sp>
        <p:nvSpPr>
          <p:cNvPr id="13" name="CaixaDeTexto 12">
            <a:extLst>
              <a:ext uri="{FF2B5EF4-FFF2-40B4-BE49-F238E27FC236}">
                <a16:creationId xmlns:a16="http://schemas.microsoft.com/office/drawing/2014/main" id="{A9F9152B-D407-B734-968D-0A77CFBE4239}"/>
              </a:ext>
            </a:extLst>
          </p:cNvPr>
          <p:cNvSpPr txBox="1"/>
          <p:nvPr/>
        </p:nvSpPr>
        <p:spPr>
          <a:xfrm>
            <a:off x="228600" y="5373216"/>
            <a:ext cx="7943800" cy="837473"/>
          </a:xfrm>
          <a:prstGeom prst="rect">
            <a:avLst/>
          </a:prstGeom>
          <a:noFill/>
        </p:spPr>
        <p:txBody>
          <a:bodyPr wrap="square">
            <a:spAutoFit/>
          </a:bodyPr>
          <a:lstStyle/>
          <a:p>
            <a:pPr>
              <a:lnSpc>
                <a:spcPct val="150000"/>
              </a:lnSpc>
            </a:pPr>
            <a:r>
              <a:rPr lang="en-US" sz="3600" dirty="0">
                <a:solidFill>
                  <a:srgbClr val="ED265B"/>
                </a:solidFill>
                <a:latin typeface="Gotham HTF Light"/>
                <a:cs typeface="Gotham HTF Light"/>
              </a:rPr>
              <a:t>São </a:t>
            </a:r>
            <a:r>
              <a:rPr lang="en-US" sz="3600" dirty="0" err="1">
                <a:solidFill>
                  <a:srgbClr val="ED265B"/>
                </a:solidFill>
                <a:latin typeface="Gotham HTF Light"/>
                <a:cs typeface="Gotham HTF Light"/>
              </a:rPr>
              <a:t>os</a:t>
            </a:r>
            <a:r>
              <a:rPr lang="en-US" sz="3600" dirty="0">
                <a:solidFill>
                  <a:srgbClr val="ED265B"/>
                </a:solidFill>
                <a:latin typeface="Gotham HTF Light"/>
                <a:cs typeface="Gotham HTF Light"/>
              </a:rPr>
              <a:t> </a:t>
            </a:r>
            <a:r>
              <a:rPr lang="en-US" sz="3600" dirty="0" err="1">
                <a:solidFill>
                  <a:srgbClr val="ED265B"/>
                </a:solidFill>
                <a:latin typeface="Gotham HTF Light"/>
                <a:cs typeface="Gotham HTF Light"/>
              </a:rPr>
              <a:t>famosos</a:t>
            </a:r>
            <a:r>
              <a:rPr lang="en-US" sz="3600" dirty="0">
                <a:solidFill>
                  <a:srgbClr val="ED265B"/>
                </a:solidFill>
                <a:latin typeface="Gotham HTF Light"/>
                <a:cs typeface="Gotham HTF Light"/>
              </a:rPr>
              <a:t> GETTERS e SETTERS!!!!!</a:t>
            </a:r>
          </a:p>
        </p:txBody>
      </p:sp>
    </p:spTree>
    <p:extLst>
      <p:ext uri="{BB962C8B-B14F-4D97-AF65-F5344CB8AC3E}">
        <p14:creationId xmlns:p14="http://schemas.microsoft.com/office/powerpoint/2010/main" val="2192642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6">
            <a:extLst>
              <a:ext uri="{FF2B5EF4-FFF2-40B4-BE49-F238E27FC236}">
                <a16:creationId xmlns:a16="http://schemas.microsoft.com/office/drawing/2014/main" id="{225765AD-71F7-DC36-6CE8-E9873BEE1F3F}"/>
              </a:ext>
            </a:extLst>
          </p:cNvPr>
          <p:cNvSpPr txBox="1"/>
          <p:nvPr/>
        </p:nvSpPr>
        <p:spPr>
          <a:xfrm>
            <a:off x="228600" y="133350"/>
            <a:ext cx="6324600" cy="707886"/>
          </a:xfrm>
          <a:prstGeom prst="rect">
            <a:avLst/>
          </a:prstGeom>
          <a:noFill/>
        </p:spPr>
        <p:txBody>
          <a:bodyPr wrap="square" rtlCol="0">
            <a:spAutoFit/>
          </a:bodyPr>
          <a:lstStyle/>
          <a:p>
            <a:r>
              <a:rPr lang="pt-BR" sz="4000" dirty="0">
                <a:solidFill>
                  <a:srgbClr val="ED145B"/>
                </a:solidFill>
                <a:latin typeface="Gotham HTF" pitchFamily="50" charset="0"/>
                <a:cs typeface="Gotham HTF Light"/>
              </a:rPr>
              <a:t>Encapsulamento</a:t>
            </a:r>
          </a:p>
        </p:txBody>
      </p:sp>
      <p:sp>
        <p:nvSpPr>
          <p:cNvPr id="3" name="CaixaDeTexto 2">
            <a:extLst>
              <a:ext uri="{FF2B5EF4-FFF2-40B4-BE49-F238E27FC236}">
                <a16:creationId xmlns:a16="http://schemas.microsoft.com/office/drawing/2014/main" id="{82C4C200-B5BC-150F-0263-A1458741E8A6}"/>
              </a:ext>
            </a:extLst>
          </p:cNvPr>
          <p:cNvSpPr txBox="1"/>
          <p:nvPr/>
        </p:nvSpPr>
        <p:spPr>
          <a:xfrm>
            <a:off x="228600" y="1052736"/>
            <a:ext cx="8807896" cy="589072"/>
          </a:xfrm>
          <a:prstGeom prst="rect">
            <a:avLst/>
          </a:prstGeom>
          <a:noFill/>
        </p:spPr>
        <p:txBody>
          <a:bodyPr wrap="square">
            <a:spAutoFit/>
          </a:bodyPr>
          <a:lstStyle/>
          <a:p>
            <a:pPr marL="342900" indent="-342900">
              <a:lnSpc>
                <a:spcPct val="150000"/>
              </a:lnSpc>
              <a:buFont typeface="Wingdings" panose="05000000000000000000" pitchFamily="2" charset="2"/>
              <a:buChar char="v"/>
            </a:pPr>
            <a:r>
              <a:rPr lang="en-US" sz="2400" dirty="0">
                <a:solidFill>
                  <a:srgbClr val="ED265B"/>
                </a:solidFill>
                <a:latin typeface="Gotham HTF Light"/>
                <a:cs typeface="Gotham HTF Light"/>
              </a:rPr>
              <a:t>E </a:t>
            </a:r>
            <a:r>
              <a:rPr lang="en-US" sz="2400" dirty="0" err="1">
                <a:solidFill>
                  <a:srgbClr val="ED265B"/>
                </a:solidFill>
                <a:latin typeface="Gotham HTF Light"/>
                <a:cs typeface="Gotham HTF Light"/>
              </a:rPr>
              <a:t>os</a:t>
            </a:r>
            <a:r>
              <a:rPr lang="en-US" sz="2400" dirty="0">
                <a:solidFill>
                  <a:srgbClr val="ED265B"/>
                </a:solidFill>
                <a:latin typeface="Gotham HTF Light"/>
                <a:cs typeface="Gotham HTF Light"/>
              </a:rPr>
              <a:t> </a:t>
            </a:r>
            <a:r>
              <a:rPr lang="en-US" sz="2400" dirty="0" err="1">
                <a:solidFill>
                  <a:srgbClr val="ED265B"/>
                </a:solidFill>
                <a:latin typeface="Gotham HTF Light"/>
                <a:cs typeface="Gotham HTF Light"/>
              </a:rPr>
              <a:t>modificadores</a:t>
            </a:r>
            <a:r>
              <a:rPr lang="en-US" sz="2400" dirty="0">
                <a:solidFill>
                  <a:srgbClr val="ED265B"/>
                </a:solidFill>
                <a:latin typeface="Gotham HTF Light"/>
                <a:cs typeface="Gotham HTF Light"/>
              </a:rPr>
              <a:t> de </a:t>
            </a:r>
            <a:r>
              <a:rPr lang="en-US" sz="2400" dirty="0" err="1">
                <a:solidFill>
                  <a:srgbClr val="ED265B"/>
                </a:solidFill>
                <a:latin typeface="Gotham HTF Light"/>
                <a:cs typeface="Gotham HTF Light"/>
              </a:rPr>
              <a:t>acesso</a:t>
            </a:r>
            <a:r>
              <a:rPr lang="en-US" sz="2400" dirty="0">
                <a:solidFill>
                  <a:srgbClr val="ED265B"/>
                </a:solidFill>
                <a:latin typeface="Gotham HTF Light"/>
                <a:cs typeface="Gotham HTF Light"/>
              </a:rPr>
              <a:t>?</a:t>
            </a:r>
          </a:p>
        </p:txBody>
      </p:sp>
      <p:sp>
        <p:nvSpPr>
          <p:cNvPr id="4" name="CaixaDeTexto 3">
            <a:extLst>
              <a:ext uri="{FF2B5EF4-FFF2-40B4-BE49-F238E27FC236}">
                <a16:creationId xmlns:a16="http://schemas.microsoft.com/office/drawing/2014/main" id="{833F5719-84CE-2332-F2D7-D432D679B0E7}"/>
              </a:ext>
            </a:extLst>
          </p:cNvPr>
          <p:cNvSpPr txBox="1"/>
          <p:nvPr/>
        </p:nvSpPr>
        <p:spPr>
          <a:xfrm>
            <a:off x="228600" y="2466619"/>
            <a:ext cx="6831632" cy="464871"/>
          </a:xfrm>
          <a:prstGeom prst="rect">
            <a:avLst/>
          </a:prstGeom>
          <a:noFill/>
        </p:spPr>
        <p:txBody>
          <a:bodyPr wrap="square">
            <a:spAutoFit/>
          </a:bodyPr>
          <a:lstStyle/>
          <a:p>
            <a:pPr marL="800100" lvl="1" indent="-342900">
              <a:lnSpc>
                <a:spcPct val="150000"/>
              </a:lnSpc>
              <a:buClr>
                <a:srgbClr val="ED145B"/>
              </a:buClr>
              <a:buFont typeface="Wingdings" panose="05000000000000000000" pitchFamily="2" charset="2"/>
              <a:buChar char="v"/>
            </a:pPr>
            <a:r>
              <a:rPr lang="en-US" sz="1800" dirty="0">
                <a:latin typeface="Gotham HTF Light"/>
                <a:cs typeface="Gotham HTF Light"/>
              </a:rPr>
              <a:t>NÃO EXISTE o </a:t>
            </a:r>
            <a:r>
              <a:rPr lang="en-US" sz="1800" dirty="0" err="1">
                <a:latin typeface="Gotham HTF Light"/>
                <a:cs typeface="Gotham HTF Light"/>
              </a:rPr>
              <a:t>modificador</a:t>
            </a:r>
            <a:r>
              <a:rPr lang="en-US" sz="1800" dirty="0">
                <a:latin typeface="Gotham HTF Light"/>
                <a:cs typeface="Gotham HTF Light"/>
              </a:rPr>
              <a:t> de </a:t>
            </a:r>
            <a:r>
              <a:rPr lang="en-US" sz="1800" dirty="0" err="1">
                <a:latin typeface="Gotham HTF Light"/>
                <a:cs typeface="Gotham HTF Light"/>
              </a:rPr>
              <a:t>acesso</a:t>
            </a:r>
            <a:r>
              <a:rPr lang="en-US" sz="1800" dirty="0">
                <a:latin typeface="Gotham HTF Light"/>
                <a:cs typeface="Gotham HTF Light"/>
              </a:rPr>
              <a:t> </a:t>
            </a:r>
            <a:r>
              <a:rPr lang="en-US" sz="1800" b="1" dirty="0">
                <a:latin typeface="Gotham HTF Light"/>
                <a:cs typeface="Gotham HTF Light"/>
              </a:rPr>
              <a:t>private</a:t>
            </a:r>
            <a:r>
              <a:rPr lang="en-US" sz="1800" dirty="0">
                <a:latin typeface="Gotham HTF Light"/>
                <a:cs typeface="Gotham HTF Light"/>
              </a:rPr>
              <a:t>!</a:t>
            </a:r>
          </a:p>
        </p:txBody>
      </p:sp>
      <p:sp>
        <p:nvSpPr>
          <p:cNvPr id="6" name="CaixaDeTexto 5">
            <a:extLst>
              <a:ext uri="{FF2B5EF4-FFF2-40B4-BE49-F238E27FC236}">
                <a16:creationId xmlns:a16="http://schemas.microsoft.com/office/drawing/2014/main" id="{4DC7D7C6-7E5B-E604-072F-429436EFB84B}"/>
              </a:ext>
            </a:extLst>
          </p:cNvPr>
          <p:cNvSpPr txBox="1"/>
          <p:nvPr/>
        </p:nvSpPr>
        <p:spPr>
          <a:xfrm>
            <a:off x="228600" y="3111460"/>
            <a:ext cx="5823520" cy="464871"/>
          </a:xfrm>
          <a:prstGeom prst="rect">
            <a:avLst/>
          </a:prstGeom>
          <a:noFill/>
        </p:spPr>
        <p:txBody>
          <a:bodyPr wrap="square">
            <a:spAutoFit/>
          </a:bodyPr>
          <a:lstStyle/>
          <a:p>
            <a:pPr marL="800100" lvl="1" indent="-342900">
              <a:lnSpc>
                <a:spcPct val="150000"/>
              </a:lnSpc>
              <a:buClr>
                <a:srgbClr val="ED145B"/>
              </a:buClr>
              <a:buFont typeface="Wingdings" panose="05000000000000000000" pitchFamily="2" charset="2"/>
              <a:buChar char="v"/>
            </a:pPr>
            <a:r>
              <a:rPr lang="en-US" sz="1800" dirty="0">
                <a:latin typeface="Gotham HTF Light"/>
                <a:cs typeface="Gotham HTF Light"/>
              </a:rPr>
              <a:t>NÃO EXISTE o </a:t>
            </a:r>
            <a:r>
              <a:rPr lang="en-US" sz="1800" dirty="0" err="1">
                <a:latin typeface="Gotham HTF Light"/>
                <a:cs typeface="Gotham HTF Light"/>
              </a:rPr>
              <a:t>modificador</a:t>
            </a:r>
            <a:r>
              <a:rPr lang="en-US" sz="1800" dirty="0">
                <a:latin typeface="Gotham HTF Light"/>
                <a:cs typeface="Gotham HTF Light"/>
              </a:rPr>
              <a:t> de </a:t>
            </a:r>
            <a:r>
              <a:rPr lang="en-US" sz="1800" dirty="0" err="1">
                <a:latin typeface="Gotham HTF Light"/>
                <a:cs typeface="Gotham HTF Light"/>
              </a:rPr>
              <a:t>acesso</a:t>
            </a:r>
            <a:r>
              <a:rPr lang="en-US" sz="1800" dirty="0">
                <a:latin typeface="Gotham HTF Light"/>
                <a:cs typeface="Gotham HTF Light"/>
              </a:rPr>
              <a:t> </a:t>
            </a:r>
            <a:r>
              <a:rPr lang="en-US" sz="1800" b="1" dirty="0">
                <a:latin typeface="Gotham HTF Light"/>
                <a:cs typeface="Gotham HTF Light"/>
              </a:rPr>
              <a:t>protected</a:t>
            </a:r>
            <a:r>
              <a:rPr lang="en-US" sz="1800" dirty="0">
                <a:latin typeface="Gotham HTF Light"/>
                <a:cs typeface="Gotham HTF Light"/>
              </a:rPr>
              <a:t>!</a:t>
            </a:r>
          </a:p>
        </p:txBody>
      </p:sp>
      <p:sp>
        <p:nvSpPr>
          <p:cNvPr id="11" name="CaixaDeTexto 10">
            <a:extLst>
              <a:ext uri="{FF2B5EF4-FFF2-40B4-BE49-F238E27FC236}">
                <a16:creationId xmlns:a16="http://schemas.microsoft.com/office/drawing/2014/main" id="{3CABD08B-618D-AD70-DFA1-4B7AB009C7BA}"/>
              </a:ext>
            </a:extLst>
          </p:cNvPr>
          <p:cNvSpPr txBox="1"/>
          <p:nvPr/>
        </p:nvSpPr>
        <p:spPr>
          <a:xfrm>
            <a:off x="228600" y="1821778"/>
            <a:ext cx="5688632" cy="464871"/>
          </a:xfrm>
          <a:prstGeom prst="rect">
            <a:avLst/>
          </a:prstGeom>
          <a:noFill/>
        </p:spPr>
        <p:txBody>
          <a:bodyPr wrap="square">
            <a:spAutoFit/>
          </a:bodyPr>
          <a:lstStyle/>
          <a:p>
            <a:pPr marL="800100" lvl="1" indent="-342900">
              <a:lnSpc>
                <a:spcPct val="150000"/>
              </a:lnSpc>
              <a:buClr>
                <a:srgbClr val="ED145B"/>
              </a:buClr>
              <a:buFont typeface="Wingdings" panose="05000000000000000000" pitchFamily="2" charset="2"/>
              <a:buChar char="v"/>
            </a:pPr>
            <a:r>
              <a:rPr lang="en-US" sz="1800" dirty="0">
                <a:latin typeface="Gotham HTF Light"/>
                <a:cs typeface="Gotham HTF Light"/>
              </a:rPr>
              <a:t>NÃO EXISTE o </a:t>
            </a:r>
            <a:r>
              <a:rPr lang="en-US" sz="1800" dirty="0" err="1">
                <a:latin typeface="Gotham HTF Light"/>
                <a:cs typeface="Gotham HTF Light"/>
              </a:rPr>
              <a:t>modificador</a:t>
            </a:r>
            <a:r>
              <a:rPr lang="en-US" sz="1800" dirty="0">
                <a:latin typeface="Gotham HTF Light"/>
                <a:cs typeface="Gotham HTF Light"/>
              </a:rPr>
              <a:t> de </a:t>
            </a:r>
            <a:r>
              <a:rPr lang="en-US" sz="1800" dirty="0" err="1">
                <a:latin typeface="Gotham HTF Light"/>
                <a:cs typeface="Gotham HTF Light"/>
              </a:rPr>
              <a:t>acesso</a:t>
            </a:r>
            <a:r>
              <a:rPr lang="en-US" sz="1800" dirty="0">
                <a:latin typeface="Gotham HTF Light"/>
                <a:cs typeface="Gotham HTF Light"/>
              </a:rPr>
              <a:t> </a:t>
            </a:r>
            <a:r>
              <a:rPr lang="en-US" sz="1800" b="1" dirty="0">
                <a:latin typeface="Gotham HTF Light"/>
                <a:cs typeface="Gotham HTF Light"/>
              </a:rPr>
              <a:t>public</a:t>
            </a:r>
            <a:r>
              <a:rPr lang="en-US" sz="1800" dirty="0">
                <a:latin typeface="Gotham HTF Light"/>
                <a:cs typeface="Gotham HTF Light"/>
              </a:rPr>
              <a:t>!</a:t>
            </a:r>
          </a:p>
        </p:txBody>
      </p:sp>
      <p:sp>
        <p:nvSpPr>
          <p:cNvPr id="12" name="CaixaDeTexto 11">
            <a:extLst>
              <a:ext uri="{FF2B5EF4-FFF2-40B4-BE49-F238E27FC236}">
                <a16:creationId xmlns:a16="http://schemas.microsoft.com/office/drawing/2014/main" id="{A8C71197-79E8-61F6-D654-6C48F2DD2133}"/>
              </a:ext>
            </a:extLst>
          </p:cNvPr>
          <p:cNvSpPr txBox="1"/>
          <p:nvPr/>
        </p:nvSpPr>
        <p:spPr>
          <a:xfrm>
            <a:off x="228600" y="4082865"/>
            <a:ext cx="8045574" cy="1434367"/>
          </a:xfrm>
          <a:prstGeom prst="rect">
            <a:avLst/>
          </a:prstGeom>
          <a:noFill/>
        </p:spPr>
        <p:txBody>
          <a:bodyPr wrap="square">
            <a:spAutoFit/>
          </a:bodyPr>
          <a:lstStyle/>
          <a:p>
            <a:pPr marL="342900" indent="-342900">
              <a:lnSpc>
                <a:spcPct val="150000"/>
              </a:lnSpc>
              <a:buFont typeface="Wingdings" panose="05000000000000000000" pitchFamily="2" charset="2"/>
              <a:buChar char="v"/>
            </a:pPr>
            <a:r>
              <a:rPr lang="en-US" sz="2400" dirty="0">
                <a:solidFill>
                  <a:srgbClr val="ED265B"/>
                </a:solidFill>
                <a:latin typeface="Gotham HTF Light"/>
                <a:cs typeface="Gotham HTF Light"/>
              </a:rPr>
              <a:t>É </a:t>
            </a:r>
            <a:r>
              <a:rPr lang="en-US" sz="2400" dirty="0" err="1">
                <a:solidFill>
                  <a:srgbClr val="ED265B"/>
                </a:solidFill>
                <a:latin typeface="Gotham HTF Light"/>
                <a:cs typeface="Gotham HTF Light"/>
              </a:rPr>
              <a:t>uma</a:t>
            </a:r>
            <a:r>
              <a:rPr lang="en-US" sz="2400" dirty="0">
                <a:solidFill>
                  <a:srgbClr val="ED265B"/>
                </a:solidFill>
                <a:latin typeface="Gotham HTF Light"/>
                <a:cs typeface="Gotham HTF Light"/>
              </a:rPr>
              <a:t> </a:t>
            </a:r>
            <a:r>
              <a:rPr lang="en-US" sz="2400" dirty="0" err="1">
                <a:solidFill>
                  <a:srgbClr val="ED265B"/>
                </a:solidFill>
                <a:latin typeface="Gotham HTF Light"/>
                <a:cs typeface="Gotham HTF Light"/>
              </a:rPr>
              <a:t>convenção</a:t>
            </a:r>
            <a:r>
              <a:rPr lang="en-US" sz="2400" dirty="0">
                <a:solidFill>
                  <a:srgbClr val="ED265B"/>
                </a:solidFill>
                <a:latin typeface="Gotham HTF Light"/>
                <a:cs typeface="Gotham HTF Light"/>
              </a:rPr>
              <a:t>!</a:t>
            </a:r>
          </a:p>
          <a:p>
            <a:pPr marL="800100" lvl="1" indent="-342900">
              <a:lnSpc>
                <a:spcPct val="150000"/>
              </a:lnSpc>
              <a:buClr>
                <a:srgbClr val="ED145B"/>
              </a:buClr>
              <a:buFont typeface="Wingdings" panose="05000000000000000000" pitchFamily="2" charset="2"/>
              <a:buChar char="v"/>
            </a:pPr>
            <a:r>
              <a:rPr lang="en-US" dirty="0">
                <a:latin typeface="Gotham HTF Light"/>
                <a:cs typeface="Gotham HTF Light"/>
              </a:rPr>
              <a:t>Se o </a:t>
            </a:r>
            <a:r>
              <a:rPr lang="en-US" dirty="0" err="1">
                <a:latin typeface="Gotham HTF Light"/>
                <a:cs typeface="Gotham HTF Light"/>
              </a:rPr>
              <a:t>atributo</a:t>
            </a:r>
            <a:r>
              <a:rPr lang="en-US" dirty="0">
                <a:latin typeface="Gotham HTF Light"/>
                <a:cs typeface="Gotham HTF Light"/>
              </a:rPr>
              <a:t> </a:t>
            </a:r>
            <a:r>
              <a:rPr lang="en-US" dirty="0" err="1">
                <a:latin typeface="Gotham HTF Light"/>
                <a:cs typeface="Gotham HTF Light"/>
              </a:rPr>
              <a:t>ou</a:t>
            </a:r>
            <a:r>
              <a:rPr lang="en-US" dirty="0">
                <a:latin typeface="Gotham HTF Light"/>
                <a:cs typeface="Gotham HTF Light"/>
              </a:rPr>
              <a:t> </a:t>
            </a:r>
            <a:r>
              <a:rPr lang="en-US" dirty="0" err="1">
                <a:latin typeface="Gotham HTF Light"/>
                <a:cs typeface="Gotham HTF Light"/>
              </a:rPr>
              <a:t>método</a:t>
            </a:r>
            <a:r>
              <a:rPr lang="en-US" dirty="0">
                <a:latin typeface="Gotham HTF Light"/>
                <a:cs typeface="Gotham HTF Light"/>
              </a:rPr>
              <a:t> </a:t>
            </a:r>
            <a:r>
              <a:rPr lang="en-US" dirty="0" err="1">
                <a:latin typeface="Gotham HTF Light"/>
                <a:cs typeface="Gotham HTF Light"/>
              </a:rPr>
              <a:t>começarem</a:t>
            </a:r>
            <a:r>
              <a:rPr lang="en-US" dirty="0">
                <a:latin typeface="Gotham HTF Light"/>
                <a:cs typeface="Gotham HTF Light"/>
              </a:rPr>
              <a:t> com </a:t>
            </a:r>
            <a:r>
              <a:rPr lang="en-US" dirty="0" err="1">
                <a:latin typeface="Gotham HTF Light"/>
                <a:cs typeface="Gotham HTF Light"/>
              </a:rPr>
              <a:t>sublinhado</a:t>
            </a:r>
            <a:r>
              <a:rPr lang="en-US" dirty="0">
                <a:latin typeface="Gotham HTF Light"/>
                <a:cs typeface="Gotham HTF Light"/>
              </a:rPr>
              <a:t> (__), </a:t>
            </a:r>
            <a:r>
              <a:rPr lang="en-US" dirty="0" err="1">
                <a:latin typeface="Gotham HTF Light"/>
                <a:cs typeface="Gotham HTF Light"/>
              </a:rPr>
              <a:t>ele</a:t>
            </a:r>
            <a:r>
              <a:rPr lang="en-US" dirty="0">
                <a:latin typeface="Gotham HTF Light"/>
                <a:cs typeface="Gotham HTF Light"/>
              </a:rPr>
              <a:t> é </a:t>
            </a:r>
            <a:r>
              <a:rPr lang="en-US" dirty="0" err="1">
                <a:latin typeface="Gotham HTF Light"/>
                <a:cs typeface="Gotham HTF Light"/>
              </a:rPr>
              <a:t>considerado</a:t>
            </a:r>
            <a:r>
              <a:rPr lang="en-US" dirty="0">
                <a:latin typeface="Gotham HTF Light"/>
                <a:cs typeface="Gotham HTF Light"/>
              </a:rPr>
              <a:t> privado e </a:t>
            </a:r>
            <a:r>
              <a:rPr lang="en-US" b="1" dirty="0">
                <a:latin typeface="Gotham HTF Light"/>
                <a:cs typeface="Gotham HTF Light"/>
              </a:rPr>
              <a:t>NÃO DEVE SER ACESSADO DIRETAMENTE!!!!</a:t>
            </a:r>
          </a:p>
        </p:txBody>
      </p:sp>
      <p:pic>
        <p:nvPicPr>
          <p:cNvPr id="8" name="Imagem 7">
            <a:extLst>
              <a:ext uri="{FF2B5EF4-FFF2-40B4-BE49-F238E27FC236}">
                <a16:creationId xmlns:a16="http://schemas.microsoft.com/office/drawing/2014/main" id="{11551E76-3EA1-4788-D0CC-0EDE565ECF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17232" y="1538936"/>
            <a:ext cx="2951206" cy="2106088"/>
          </a:xfrm>
          <a:prstGeom prst="rect">
            <a:avLst/>
          </a:prstGeom>
        </p:spPr>
      </p:pic>
    </p:spTree>
    <p:extLst>
      <p:ext uri="{BB962C8B-B14F-4D97-AF65-F5344CB8AC3E}">
        <p14:creationId xmlns:p14="http://schemas.microsoft.com/office/powerpoint/2010/main" val="250761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par>
                                <p:cTn id="9" presetID="10"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grpId="0" nodeType="clickEffect">
                                  <p:stCondLst>
                                    <p:cond delay="0"/>
                                  </p:stCondLst>
                                  <p:childTnLst>
                                    <p:set>
                                      <p:cBhvr>
                                        <p:cTn id="15" dur="1" fill="hold">
                                          <p:stCondLst>
                                            <p:cond delay="0"/>
                                          </p:stCondLst>
                                        </p:cTn>
                                        <p:tgtEl>
                                          <p:spTgt spid="4"/>
                                        </p:tgtEl>
                                        <p:attrNameLst>
                                          <p:attrName>style.visibility</p:attrName>
                                        </p:attrNameLst>
                                      </p:cBhvr>
                                      <p:to>
                                        <p:strVal val="visible"/>
                                      </p:to>
                                    </p:set>
                                    <p:anim calcmode="lin" valueType="num">
                                      <p:cBhvr additive="base">
                                        <p:cTn id="16" dur="500" fill="hold"/>
                                        <p:tgtEl>
                                          <p:spTgt spid="4"/>
                                        </p:tgtEl>
                                        <p:attrNameLst>
                                          <p:attrName>ppt_x</p:attrName>
                                        </p:attrNameLst>
                                      </p:cBhvr>
                                      <p:tavLst>
                                        <p:tav tm="0">
                                          <p:val>
                                            <p:strVal val="#ppt_x"/>
                                          </p:val>
                                        </p:tav>
                                        <p:tav tm="100000">
                                          <p:val>
                                            <p:strVal val="#ppt_x"/>
                                          </p:val>
                                        </p:tav>
                                      </p:tavLst>
                                    </p:anim>
                                    <p:anim calcmode="lin" valueType="num">
                                      <p:cBhvr additive="base">
                                        <p:cTn id="17"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 calcmode="lin" valueType="num">
                                      <p:cBhvr additive="base">
                                        <p:cTn id="22" dur="500" fill="hold"/>
                                        <p:tgtEl>
                                          <p:spTgt spid="6"/>
                                        </p:tgtEl>
                                        <p:attrNameLst>
                                          <p:attrName>ppt_x</p:attrName>
                                        </p:attrNameLst>
                                      </p:cBhvr>
                                      <p:tavLst>
                                        <p:tav tm="0">
                                          <p:val>
                                            <p:strVal val="#ppt_x"/>
                                          </p:val>
                                        </p:tav>
                                        <p:tav tm="100000">
                                          <p:val>
                                            <p:strVal val="#ppt_x"/>
                                          </p:val>
                                        </p:tav>
                                      </p:tavLst>
                                    </p:anim>
                                    <p:anim calcmode="lin" valueType="num">
                                      <p:cBhvr additive="base">
                                        <p:cTn id="23"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11" grpId="0"/>
      <p:bldP spid="1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597070" y="1525840"/>
            <a:ext cx="5976009" cy="1077218"/>
          </a:xfrm>
          <a:prstGeom prst="rect">
            <a:avLst/>
          </a:prstGeom>
          <a:noFill/>
        </p:spPr>
        <p:txBody>
          <a:bodyPr wrap="square" rtlCol="0">
            <a:spAutoFit/>
          </a:bodyPr>
          <a:lstStyle/>
          <a:p>
            <a:pPr algn="ctr"/>
            <a:r>
              <a:rPr lang="pt-BR" sz="2400" dirty="0">
                <a:solidFill>
                  <a:srgbClr val="ED145B"/>
                </a:solidFill>
                <a:latin typeface="Gotham HTF" pitchFamily="50" charset="0"/>
                <a:cs typeface="Gotham HTF Light"/>
              </a:rPr>
              <a:t>ANÁLISE E DESENVOLVIMENTO DE SISTEMAS</a:t>
            </a:r>
            <a:endParaRPr lang="en-US" sz="3497" dirty="0">
              <a:solidFill>
                <a:srgbClr val="ED145B"/>
              </a:solidFill>
              <a:latin typeface="Gotham HTF" pitchFamily="50" charset="0"/>
              <a:cs typeface="Gotham HTF Light"/>
            </a:endParaRPr>
          </a:p>
          <a:p>
            <a:pPr algn="ctr"/>
            <a:r>
              <a:rPr lang="pt-BR" sz="2000" cap="all" dirty="0">
                <a:solidFill>
                  <a:srgbClr val="91A3AD"/>
                </a:solidFill>
                <a:latin typeface="Gotham HTF Light"/>
              </a:rPr>
              <a:t>DISRUPTIVE ARCHITECTURES: IOT, IOB &amp; IA</a:t>
            </a:r>
          </a:p>
          <a:p>
            <a:pPr algn="ctr"/>
            <a:endParaRPr lang="en-US" sz="2000" dirty="0">
              <a:solidFill>
                <a:srgbClr val="91A3AD"/>
              </a:solidFill>
              <a:latin typeface="Gotham HTF Light"/>
              <a:cs typeface="Gotham HTF Light"/>
            </a:endParaRPr>
          </a:p>
        </p:txBody>
      </p:sp>
      <p:pic>
        <p:nvPicPr>
          <p:cNvPr id="6" name="Picture 7"/>
          <p:cNvPicPr>
            <a:picLocks noChangeAspect="1"/>
          </p:cNvPicPr>
          <p:nvPr/>
        </p:nvPicPr>
        <p:blipFill>
          <a:blip r:embed="rId2"/>
          <a:stretch>
            <a:fillRect/>
          </a:stretch>
        </p:blipFill>
        <p:spPr>
          <a:xfrm>
            <a:off x="263471" y="1031740"/>
            <a:ext cx="2044892" cy="2397260"/>
          </a:xfrm>
          <a:prstGeom prst="rect">
            <a:avLst/>
          </a:prstGeom>
        </p:spPr>
      </p:pic>
      <p:pic>
        <p:nvPicPr>
          <p:cNvPr id="11" name="Picture 8"/>
          <p:cNvPicPr>
            <a:picLocks noChangeAspect="1"/>
          </p:cNvPicPr>
          <p:nvPr/>
        </p:nvPicPr>
        <p:blipFill>
          <a:blip r:embed="rId3"/>
          <a:stretch>
            <a:fillRect/>
          </a:stretch>
        </p:blipFill>
        <p:spPr>
          <a:xfrm>
            <a:off x="6861784" y="3429000"/>
            <a:ext cx="2018746" cy="2397260"/>
          </a:xfrm>
          <a:prstGeom prst="rect">
            <a:avLst/>
          </a:prstGeom>
        </p:spPr>
      </p:pic>
      <p:sp>
        <p:nvSpPr>
          <p:cNvPr id="8" name="CaixaDeTexto 7">
            <a:extLst>
              <a:ext uri="{FF2B5EF4-FFF2-40B4-BE49-F238E27FC236}">
                <a16:creationId xmlns:a16="http://schemas.microsoft.com/office/drawing/2014/main" id="{FF2D797C-9004-4E71-9A05-AEC533C3C543}"/>
              </a:ext>
            </a:extLst>
          </p:cNvPr>
          <p:cNvSpPr txBox="1"/>
          <p:nvPr/>
        </p:nvSpPr>
        <p:spPr>
          <a:xfrm>
            <a:off x="1683010" y="3105835"/>
            <a:ext cx="5777981" cy="1200329"/>
          </a:xfrm>
          <a:prstGeom prst="rect">
            <a:avLst/>
          </a:prstGeom>
          <a:noFill/>
        </p:spPr>
        <p:txBody>
          <a:bodyPr wrap="square">
            <a:spAutoFit/>
          </a:bodyPr>
          <a:lstStyle/>
          <a:p>
            <a:pPr algn="ctr"/>
            <a:r>
              <a:rPr lang="pt-BR" sz="3600" dirty="0">
                <a:solidFill>
                  <a:srgbClr val="ED265B"/>
                </a:solidFill>
                <a:latin typeface="Gotham HTF Medium"/>
              </a:rPr>
              <a:t>02 – Orientação a Objetos com Python</a:t>
            </a:r>
          </a:p>
        </p:txBody>
      </p:sp>
      <p:grpSp>
        <p:nvGrpSpPr>
          <p:cNvPr id="22" name="Agrupar 21">
            <a:extLst>
              <a:ext uri="{FF2B5EF4-FFF2-40B4-BE49-F238E27FC236}">
                <a16:creationId xmlns:a16="http://schemas.microsoft.com/office/drawing/2014/main" id="{75573A3E-34DC-2775-9C00-D54B073E771D}"/>
              </a:ext>
            </a:extLst>
          </p:cNvPr>
          <p:cNvGrpSpPr/>
          <p:nvPr/>
        </p:nvGrpSpPr>
        <p:grpSpPr>
          <a:xfrm>
            <a:off x="179512" y="5949280"/>
            <a:ext cx="5022312" cy="751853"/>
            <a:chOff x="1763688" y="4386590"/>
            <a:chExt cx="5022312" cy="751853"/>
          </a:xfrm>
        </p:grpSpPr>
        <p:sp>
          <p:nvSpPr>
            <p:cNvPr id="15" name="CaixaDeTexto 14">
              <a:extLst>
                <a:ext uri="{FF2B5EF4-FFF2-40B4-BE49-F238E27FC236}">
                  <a16:creationId xmlns:a16="http://schemas.microsoft.com/office/drawing/2014/main" id="{0E2E8EB7-77AA-4756-81C3-EA2F018D5F9F}"/>
                </a:ext>
              </a:extLst>
            </p:cNvPr>
            <p:cNvSpPr txBox="1"/>
            <p:nvPr/>
          </p:nvSpPr>
          <p:spPr>
            <a:xfrm>
              <a:off x="2192643" y="4386590"/>
              <a:ext cx="4593357" cy="338554"/>
            </a:xfrm>
            <a:prstGeom prst="rect">
              <a:avLst/>
            </a:prstGeom>
            <a:noFill/>
          </p:spPr>
          <p:txBody>
            <a:bodyPr wrap="square">
              <a:spAutoFit/>
            </a:bodyPr>
            <a:lstStyle/>
            <a:p>
              <a:r>
                <a:rPr lang="en-US" sz="1600" dirty="0">
                  <a:solidFill>
                    <a:srgbClr val="91A3AD"/>
                  </a:solidFill>
                  <a:latin typeface="Gotham HTF Light"/>
                  <a:cs typeface="Gotham HTF Light"/>
                </a:rPr>
                <a:t>Prof. Airton Y. C. </a:t>
              </a:r>
              <a:r>
                <a:rPr lang="en-US" sz="1600" dirty="0" err="1">
                  <a:solidFill>
                    <a:srgbClr val="91A3AD"/>
                  </a:solidFill>
                  <a:latin typeface="Gotham HTF Light"/>
                  <a:cs typeface="Gotham HTF Light"/>
                </a:rPr>
                <a:t>Toyofuku</a:t>
              </a:r>
              <a:r>
                <a:rPr lang="en-US" sz="1600" dirty="0">
                  <a:solidFill>
                    <a:srgbClr val="91A3AD"/>
                  </a:solidFill>
                  <a:latin typeface="Gotham HTF Light"/>
                  <a:cs typeface="Gotham HTF Light"/>
                </a:rPr>
                <a:t> </a:t>
              </a:r>
            </a:p>
          </p:txBody>
        </p:sp>
        <p:grpSp>
          <p:nvGrpSpPr>
            <p:cNvPr id="14" name="Google Shape;1218;p37">
              <a:extLst>
                <a:ext uri="{FF2B5EF4-FFF2-40B4-BE49-F238E27FC236}">
                  <a16:creationId xmlns:a16="http://schemas.microsoft.com/office/drawing/2014/main" id="{DD3164F3-E3ED-EBFB-6D27-687ADBCEA5D0}"/>
                </a:ext>
              </a:extLst>
            </p:cNvPr>
            <p:cNvGrpSpPr/>
            <p:nvPr/>
          </p:nvGrpSpPr>
          <p:grpSpPr>
            <a:xfrm>
              <a:off x="1763688" y="4837124"/>
              <a:ext cx="391001" cy="264085"/>
              <a:chOff x="564675" y="1700625"/>
              <a:chExt cx="465200" cy="314200"/>
            </a:xfrm>
          </p:grpSpPr>
          <p:sp>
            <p:nvSpPr>
              <p:cNvPr id="16" name="Google Shape;1219;p37">
                <a:extLst>
                  <a:ext uri="{FF2B5EF4-FFF2-40B4-BE49-F238E27FC236}">
                    <a16:creationId xmlns:a16="http://schemas.microsoft.com/office/drawing/2014/main" id="{A3D4D6E7-45A3-AEEE-E2C9-EC73E22D5F2F}"/>
                  </a:ext>
                </a:extLst>
              </p:cNvPr>
              <p:cNvSpPr/>
              <p:nvPr/>
            </p:nvSpPr>
            <p:spPr>
              <a:xfrm>
                <a:off x="564675" y="1700625"/>
                <a:ext cx="465200" cy="29250"/>
              </a:xfrm>
              <a:custGeom>
                <a:avLst/>
                <a:gdLst/>
                <a:ahLst/>
                <a:cxnLst/>
                <a:rect l="l" t="t" r="r" b="b"/>
                <a:pathLst>
                  <a:path w="18608" h="1170" fill="none" extrusionOk="0">
                    <a:moveTo>
                      <a:pt x="18608" y="1170"/>
                    </a:moveTo>
                    <a:lnTo>
                      <a:pt x="18608" y="488"/>
                    </a:lnTo>
                    <a:lnTo>
                      <a:pt x="18608" y="488"/>
                    </a:lnTo>
                    <a:lnTo>
                      <a:pt x="18608" y="390"/>
                    </a:lnTo>
                    <a:lnTo>
                      <a:pt x="18559" y="293"/>
                    </a:lnTo>
                    <a:lnTo>
                      <a:pt x="18535" y="220"/>
                    </a:lnTo>
                    <a:lnTo>
                      <a:pt x="18462" y="147"/>
                    </a:lnTo>
                    <a:lnTo>
                      <a:pt x="18389" y="74"/>
                    </a:lnTo>
                    <a:lnTo>
                      <a:pt x="18316" y="49"/>
                    </a:lnTo>
                    <a:lnTo>
                      <a:pt x="18218" y="1"/>
                    </a:lnTo>
                    <a:lnTo>
                      <a:pt x="18121" y="1"/>
                    </a:lnTo>
                    <a:lnTo>
                      <a:pt x="488" y="1"/>
                    </a:lnTo>
                    <a:lnTo>
                      <a:pt x="488" y="1"/>
                    </a:lnTo>
                    <a:lnTo>
                      <a:pt x="390" y="1"/>
                    </a:lnTo>
                    <a:lnTo>
                      <a:pt x="293" y="49"/>
                    </a:lnTo>
                    <a:lnTo>
                      <a:pt x="220" y="74"/>
                    </a:lnTo>
                    <a:lnTo>
                      <a:pt x="147" y="147"/>
                    </a:lnTo>
                    <a:lnTo>
                      <a:pt x="74" y="220"/>
                    </a:lnTo>
                    <a:lnTo>
                      <a:pt x="49" y="293"/>
                    </a:lnTo>
                    <a:lnTo>
                      <a:pt x="1" y="390"/>
                    </a:lnTo>
                    <a:lnTo>
                      <a:pt x="1" y="488"/>
                    </a:lnTo>
                    <a:lnTo>
                      <a:pt x="1" y="1170"/>
                    </a:lnTo>
                  </a:path>
                </a:pathLst>
              </a:custGeom>
              <a:noFill/>
              <a:ln w="12175" cap="rnd" cmpd="sng">
                <a:solidFill>
                  <a:srgbClr val="ED265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220;p37">
                <a:extLst>
                  <a:ext uri="{FF2B5EF4-FFF2-40B4-BE49-F238E27FC236}">
                    <a16:creationId xmlns:a16="http://schemas.microsoft.com/office/drawing/2014/main" id="{8EE44E1A-7E42-86CA-6455-F362B2748903}"/>
                  </a:ext>
                </a:extLst>
              </p:cNvPr>
              <p:cNvSpPr/>
              <p:nvPr/>
            </p:nvSpPr>
            <p:spPr>
              <a:xfrm>
                <a:off x="564675" y="1732300"/>
                <a:ext cx="465200" cy="272175"/>
              </a:xfrm>
              <a:custGeom>
                <a:avLst/>
                <a:gdLst/>
                <a:ahLst/>
                <a:cxnLst/>
                <a:rect l="l" t="t" r="r" b="b"/>
                <a:pathLst>
                  <a:path w="18608" h="10887" fill="none" extrusionOk="0">
                    <a:moveTo>
                      <a:pt x="13493" y="7209"/>
                    </a:moveTo>
                    <a:lnTo>
                      <a:pt x="18608" y="10887"/>
                    </a:lnTo>
                    <a:lnTo>
                      <a:pt x="18608" y="10887"/>
                    </a:lnTo>
                    <a:lnTo>
                      <a:pt x="18608" y="10814"/>
                    </a:lnTo>
                    <a:lnTo>
                      <a:pt x="18608" y="0"/>
                    </a:lnTo>
                    <a:lnTo>
                      <a:pt x="9450" y="6625"/>
                    </a:lnTo>
                    <a:lnTo>
                      <a:pt x="9450" y="6625"/>
                    </a:lnTo>
                    <a:lnTo>
                      <a:pt x="9377" y="6673"/>
                    </a:lnTo>
                    <a:lnTo>
                      <a:pt x="9304" y="6673"/>
                    </a:lnTo>
                    <a:lnTo>
                      <a:pt x="9304" y="6673"/>
                    </a:lnTo>
                    <a:lnTo>
                      <a:pt x="9231" y="6673"/>
                    </a:lnTo>
                    <a:lnTo>
                      <a:pt x="9158" y="6625"/>
                    </a:lnTo>
                    <a:lnTo>
                      <a:pt x="1" y="0"/>
                    </a:lnTo>
                    <a:lnTo>
                      <a:pt x="1" y="10814"/>
                    </a:lnTo>
                    <a:lnTo>
                      <a:pt x="1" y="10814"/>
                    </a:lnTo>
                    <a:lnTo>
                      <a:pt x="1" y="10887"/>
                    </a:lnTo>
                    <a:lnTo>
                      <a:pt x="5115" y="7209"/>
                    </a:lnTo>
                  </a:path>
                </a:pathLst>
              </a:custGeom>
              <a:noFill/>
              <a:ln w="12175" cap="rnd" cmpd="sng">
                <a:solidFill>
                  <a:srgbClr val="ED265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221;p37">
                <a:extLst>
                  <a:ext uri="{FF2B5EF4-FFF2-40B4-BE49-F238E27FC236}">
                    <a16:creationId xmlns:a16="http://schemas.microsoft.com/office/drawing/2014/main" id="{3DB42376-FC85-5E3A-31CB-A81EF80C7D97}"/>
                  </a:ext>
                </a:extLst>
              </p:cNvPr>
              <p:cNvSpPr/>
              <p:nvPr/>
            </p:nvSpPr>
            <p:spPr>
              <a:xfrm>
                <a:off x="572600" y="2014200"/>
                <a:ext cx="449375" cy="625"/>
              </a:xfrm>
              <a:custGeom>
                <a:avLst/>
                <a:gdLst/>
                <a:ahLst/>
                <a:cxnLst/>
                <a:rect l="l" t="t" r="r" b="b"/>
                <a:pathLst>
                  <a:path w="17975" h="25" fill="none" extrusionOk="0">
                    <a:moveTo>
                      <a:pt x="0" y="0"/>
                    </a:moveTo>
                    <a:lnTo>
                      <a:pt x="0" y="0"/>
                    </a:lnTo>
                    <a:lnTo>
                      <a:pt x="98" y="25"/>
                    </a:lnTo>
                    <a:lnTo>
                      <a:pt x="171" y="25"/>
                    </a:lnTo>
                    <a:lnTo>
                      <a:pt x="17804" y="25"/>
                    </a:lnTo>
                    <a:lnTo>
                      <a:pt x="17804" y="25"/>
                    </a:lnTo>
                    <a:lnTo>
                      <a:pt x="17877" y="25"/>
                    </a:lnTo>
                    <a:lnTo>
                      <a:pt x="17974" y="0"/>
                    </a:lnTo>
                  </a:path>
                </a:pathLst>
              </a:custGeom>
              <a:noFill/>
              <a:ln w="12175" cap="rnd" cmpd="sng">
                <a:solidFill>
                  <a:srgbClr val="ED265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 name="CaixaDeTexto 19">
              <a:extLst>
                <a:ext uri="{FF2B5EF4-FFF2-40B4-BE49-F238E27FC236}">
                  <a16:creationId xmlns:a16="http://schemas.microsoft.com/office/drawing/2014/main" id="{B5FDBB35-A9D5-B68D-A845-F38B00DEBA44}"/>
                </a:ext>
              </a:extLst>
            </p:cNvPr>
            <p:cNvSpPr txBox="1"/>
            <p:nvPr/>
          </p:nvSpPr>
          <p:spPr>
            <a:xfrm>
              <a:off x="2192643" y="4799889"/>
              <a:ext cx="3335601" cy="338554"/>
            </a:xfrm>
            <a:prstGeom prst="rect">
              <a:avLst/>
            </a:prstGeom>
            <a:noFill/>
          </p:spPr>
          <p:txBody>
            <a:bodyPr wrap="square">
              <a:spAutoFit/>
            </a:bodyPr>
            <a:lstStyle/>
            <a:p>
              <a:r>
                <a:rPr lang="en-US" sz="1600" dirty="0">
                  <a:solidFill>
                    <a:srgbClr val="91A3AD"/>
                  </a:solidFill>
                  <a:latin typeface="Gotham HTF Light"/>
                  <a:cs typeface="Gotham HTF Light"/>
                </a:rPr>
                <a:t>profairton.toyofuku@fiap.com.br</a:t>
              </a:r>
              <a:endParaRPr lang="pt-BR" sz="1600" dirty="0"/>
            </a:p>
          </p:txBody>
        </p:sp>
        <p:sp>
          <p:nvSpPr>
            <p:cNvPr id="21" name="Google Shape;1302;p37">
              <a:extLst>
                <a:ext uri="{FF2B5EF4-FFF2-40B4-BE49-F238E27FC236}">
                  <a16:creationId xmlns:a16="http://schemas.microsoft.com/office/drawing/2014/main" id="{DA865BD1-6404-C499-D9F8-D66F3D87DC36}"/>
                </a:ext>
              </a:extLst>
            </p:cNvPr>
            <p:cNvSpPr/>
            <p:nvPr/>
          </p:nvSpPr>
          <p:spPr>
            <a:xfrm>
              <a:off x="1798999" y="4386979"/>
              <a:ext cx="320378" cy="337776"/>
            </a:xfrm>
            <a:custGeom>
              <a:avLst/>
              <a:gdLst/>
              <a:ahLst/>
              <a:cxnLst/>
              <a:rect l="l" t="t" r="r" b="b"/>
              <a:pathLst>
                <a:path w="15247" h="16075" fill="none" extrusionOk="0">
                  <a:moveTo>
                    <a:pt x="9401" y="10717"/>
                  </a:moveTo>
                  <a:lnTo>
                    <a:pt x="9401" y="10717"/>
                  </a:lnTo>
                  <a:lnTo>
                    <a:pt x="9085" y="10692"/>
                  </a:lnTo>
                  <a:lnTo>
                    <a:pt x="9085" y="9596"/>
                  </a:lnTo>
                  <a:lnTo>
                    <a:pt x="9085" y="9596"/>
                  </a:lnTo>
                  <a:lnTo>
                    <a:pt x="9401" y="9377"/>
                  </a:lnTo>
                  <a:lnTo>
                    <a:pt x="9718" y="9133"/>
                  </a:lnTo>
                  <a:lnTo>
                    <a:pt x="10010" y="8866"/>
                  </a:lnTo>
                  <a:lnTo>
                    <a:pt x="10302" y="8573"/>
                  </a:lnTo>
                  <a:lnTo>
                    <a:pt x="10546" y="8232"/>
                  </a:lnTo>
                  <a:lnTo>
                    <a:pt x="10765" y="7867"/>
                  </a:lnTo>
                  <a:lnTo>
                    <a:pt x="10984" y="7502"/>
                  </a:lnTo>
                  <a:lnTo>
                    <a:pt x="11155" y="7088"/>
                  </a:lnTo>
                  <a:lnTo>
                    <a:pt x="11155" y="7088"/>
                  </a:lnTo>
                  <a:lnTo>
                    <a:pt x="11228" y="7112"/>
                  </a:lnTo>
                  <a:lnTo>
                    <a:pt x="11228" y="7112"/>
                  </a:lnTo>
                  <a:lnTo>
                    <a:pt x="11374" y="7112"/>
                  </a:lnTo>
                  <a:lnTo>
                    <a:pt x="11496" y="7039"/>
                  </a:lnTo>
                  <a:lnTo>
                    <a:pt x="11617" y="6942"/>
                  </a:lnTo>
                  <a:lnTo>
                    <a:pt x="11715" y="6771"/>
                  </a:lnTo>
                  <a:lnTo>
                    <a:pt x="11812" y="6601"/>
                  </a:lnTo>
                  <a:lnTo>
                    <a:pt x="11910" y="6381"/>
                  </a:lnTo>
                  <a:lnTo>
                    <a:pt x="11958" y="6138"/>
                  </a:lnTo>
                  <a:lnTo>
                    <a:pt x="12007" y="5870"/>
                  </a:lnTo>
                  <a:lnTo>
                    <a:pt x="12007" y="5870"/>
                  </a:lnTo>
                  <a:lnTo>
                    <a:pt x="12031" y="5626"/>
                  </a:lnTo>
                  <a:lnTo>
                    <a:pt x="12007" y="5383"/>
                  </a:lnTo>
                  <a:lnTo>
                    <a:pt x="11983" y="5188"/>
                  </a:lnTo>
                  <a:lnTo>
                    <a:pt x="11934" y="4993"/>
                  </a:lnTo>
                  <a:lnTo>
                    <a:pt x="11885" y="4823"/>
                  </a:lnTo>
                  <a:lnTo>
                    <a:pt x="11812" y="4677"/>
                  </a:lnTo>
                  <a:lnTo>
                    <a:pt x="11715" y="4579"/>
                  </a:lnTo>
                  <a:lnTo>
                    <a:pt x="11593" y="4506"/>
                  </a:lnTo>
                  <a:lnTo>
                    <a:pt x="11593" y="4506"/>
                  </a:lnTo>
                  <a:lnTo>
                    <a:pt x="11666" y="4141"/>
                  </a:lnTo>
                  <a:lnTo>
                    <a:pt x="11690" y="3800"/>
                  </a:lnTo>
                  <a:lnTo>
                    <a:pt x="11690" y="3483"/>
                  </a:lnTo>
                  <a:lnTo>
                    <a:pt x="11690" y="3191"/>
                  </a:lnTo>
                  <a:lnTo>
                    <a:pt x="11666" y="2899"/>
                  </a:lnTo>
                  <a:lnTo>
                    <a:pt x="11617" y="2631"/>
                  </a:lnTo>
                  <a:lnTo>
                    <a:pt x="11544" y="2387"/>
                  </a:lnTo>
                  <a:lnTo>
                    <a:pt x="11471" y="2144"/>
                  </a:lnTo>
                  <a:lnTo>
                    <a:pt x="11374" y="1924"/>
                  </a:lnTo>
                  <a:lnTo>
                    <a:pt x="11276" y="1705"/>
                  </a:lnTo>
                  <a:lnTo>
                    <a:pt x="11155" y="1510"/>
                  </a:lnTo>
                  <a:lnTo>
                    <a:pt x="11009" y="1340"/>
                  </a:lnTo>
                  <a:lnTo>
                    <a:pt x="10862" y="1169"/>
                  </a:lnTo>
                  <a:lnTo>
                    <a:pt x="10716" y="1023"/>
                  </a:lnTo>
                  <a:lnTo>
                    <a:pt x="10400" y="755"/>
                  </a:lnTo>
                  <a:lnTo>
                    <a:pt x="10034" y="561"/>
                  </a:lnTo>
                  <a:lnTo>
                    <a:pt x="9669" y="366"/>
                  </a:lnTo>
                  <a:lnTo>
                    <a:pt x="9304" y="244"/>
                  </a:lnTo>
                  <a:lnTo>
                    <a:pt x="8938" y="146"/>
                  </a:lnTo>
                  <a:lnTo>
                    <a:pt x="8573" y="73"/>
                  </a:lnTo>
                  <a:lnTo>
                    <a:pt x="8232" y="25"/>
                  </a:lnTo>
                  <a:lnTo>
                    <a:pt x="7915" y="0"/>
                  </a:lnTo>
                  <a:lnTo>
                    <a:pt x="7623" y="0"/>
                  </a:lnTo>
                  <a:lnTo>
                    <a:pt x="7623" y="0"/>
                  </a:lnTo>
                  <a:lnTo>
                    <a:pt x="7282" y="25"/>
                  </a:lnTo>
                  <a:lnTo>
                    <a:pt x="6990" y="98"/>
                  </a:lnTo>
                  <a:lnTo>
                    <a:pt x="6746" y="171"/>
                  </a:lnTo>
                  <a:lnTo>
                    <a:pt x="6527" y="293"/>
                  </a:lnTo>
                  <a:lnTo>
                    <a:pt x="6332" y="390"/>
                  </a:lnTo>
                  <a:lnTo>
                    <a:pt x="6186" y="536"/>
                  </a:lnTo>
                  <a:lnTo>
                    <a:pt x="6040" y="658"/>
                  </a:lnTo>
                  <a:lnTo>
                    <a:pt x="5943" y="780"/>
                  </a:lnTo>
                  <a:lnTo>
                    <a:pt x="5943" y="780"/>
                  </a:lnTo>
                  <a:lnTo>
                    <a:pt x="5943" y="780"/>
                  </a:lnTo>
                  <a:lnTo>
                    <a:pt x="5943" y="780"/>
                  </a:lnTo>
                  <a:lnTo>
                    <a:pt x="5553" y="853"/>
                  </a:lnTo>
                  <a:lnTo>
                    <a:pt x="5188" y="975"/>
                  </a:lnTo>
                  <a:lnTo>
                    <a:pt x="4871" y="1145"/>
                  </a:lnTo>
                  <a:lnTo>
                    <a:pt x="4603" y="1316"/>
                  </a:lnTo>
                  <a:lnTo>
                    <a:pt x="4360" y="1535"/>
                  </a:lnTo>
                  <a:lnTo>
                    <a:pt x="4165" y="1754"/>
                  </a:lnTo>
                  <a:lnTo>
                    <a:pt x="4019" y="2022"/>
                  </a:lnTo>
                  <a:lnTo>
                    <a:pt x="3897" y="2290"/>
                  </a:lnTo>
                  <a:lnTo>
                    <a:pt x="3799" y="2558"/>
                  </a:lnTo>
                  <a:lnTo>
                    <a:pt x="3726" y="2826"/>
                  </a:lnTo>
                  <a:lnTo>
                    <a:pt x="3678" y="3118"/>
                  </a:lnTo>
                  <a:lnTo>
                    <a:pt x="3629" y="3410"/>
                  </a:lnTo>
                  <a:lnTo>
                    <a:pt x="3629" y="3702"/>
                  </a:lnTo>
                  <a:lnTo>
                    <a:pt x="3629" y="3970"/>
                  </a:lnTo>
                  <a:lnTo>
                    <a:pt x="3678" y="4482"/>
                  </a:lnTo>
                  <a:lnTo>
                    <a:pt x="3678" y="4482"/>
                  </a:lnTo>
                  <a:lnTo>
                    <a:pt x="3678" y="4506"/>
                  </a:lnTo>
                  <a:lnTo>
                    <a:pt x="3678" y="4506"/>
                  </a:lnTo>
                  <a:lnTo>
                    <a:pt x="3556" y="4555"/>
                  </a:lnTo>
                  <a:lnTo>
                    <a:pt x="3459" y="4652"/>
                  </a:lnTo>
                  <a:lnTo>
                    <a:pt x="3385" y="4798"/>
                  </a:lnTo>
                  <a:lnTo>
                    <a:pt x="3312" y="4969"/>
                  </a:lnTo>
                  <a:lnTo>
                    <a:pt x="3264" y="5164"/>
                  </a:lnTo>
                  <a:lnTo>
                    <a:pt x="3239" y="5383"/>
                  </a:lnTo>
                  <a:lnTo>
                    <a:pt x="3215" y="5626"/>
                  </a:lnTo>
                  <a:lnTo>
                    <a:pt x="3239" y="5870"/>
                  </a:lnTo>
                  <a:lnTo>
                    <a:pt x="3239" y="5870"/>
                  </a:lnTo>
                  <a:lnTo>
                    <a:pt x="3288" y="6138"/>
                  </a:lnTo>
                  <a:lnTo>
                    <a:pt x="3337" y="6381"/>
                  </a:lnTo>
                  <a:lnTo>
                    <a:pt x="3434" y="6601"/>
                  </a:lnTo>
                  <a:lnTo>
                    <a:pt x="3532" y="6771"/>
                  </a:lnTo>
                  <a:lnTo>
                    <a:pt x="3629" y="6942"/>
                  </a:lnTo>
                  <a:lnTo>
                    <a:pt x="3751" y="7039"/>
                  </a:lnTo>
                  <a:lnTo>
                    <a:pt x="3873" y="7112"/>
                  </a:lnTo>
                  <a:lnTo>
                    <a:pt x="4019" y="7112"/>
                  </a:lnTo>
                  <a:lnTo>
                    <a:pt x="4019" y="7112"/>
                  </a:lnTo>
                  <a:lnTo>
                    <a:pt x="4092" y="7088"/>
                  </a:lnTo>
                  <a:lnTo>
                    <a:pt x="4092" y="7088"/>
                  </a:lnTo>
                  <a:lnTo>
                    <a:pt x="4262" y="7502"/>
                  </a:lnTo>
                  <a:lnTo>
                    <a:pt x="4481" y="7867"/>
                  </a:lnTo>
                  <a:lnTo>
                    <a:pt x="4701" y="8232"/>
                  </a:lnTo>
                  <a:lnTo>
                    <a:pt x="4969" y="8573"/>
                  </a:lnTo>
                  <a:lnTo>
                    <a:pt x="5236" y="8866"/>
                  </a:lnTo>
                  <a:lnTo>
                    <a:pt x="5529" y="9133"/>
                  </a:lnTo>
                  <a:lnTo>
                    <a:pt x="5845" y="9377"/>
                  </a:lnTo>
                  <a:lnTo>
                    <a:pt x="6162" y="9596"/>
                  </a:lnTo>
                  <a:lnTo>
                    <a:pt x="6162" y="10668"/>
                  </a:lnTo>
                  <a:lnTo>
                    <a:pt x="6162" y="10668"/>
                  </a:lnTo>
                  <a:lnTo>
                    <a:pt x="5650" y="10717"/>
                  </a:lnTo>
                  <a:lnTo>
                    <a:pt x="5650" y="10717"/>
                  </a:lnTo>
                  <a:lnTo>
                    <a:pt x="5066" y="10814"/>
                  </a:lnTo>
                  <a:lnTo>
                    <a:pt x="4506" y="10936"/>
                  </a:lnTo>
                  <a:lnTo>
                    <a:pt x="3946" y="11058"/>
                  </a:lnTo>
                  <a:lnTo>
                    <a:pt x="3410" y="11228"/>
                  </a:lnTo>
                  <a:lnTo>
                    <a:pt x="2923" y="11423"/>
                  </a:lnTo>
                  <a:lnTo>
                    <a:pt x="2460" y="11642"/>
                  </a:lnTo>
                  <a:lnTo>
                    <a:pt x="2022" y="11886"/>
                  </a:lnTo>
                  <a:lnTo>
                    <a:pt x="1632" y="12153"/>
                  </a:lnTo>
                  <a:lnTo>
                    <a:pt x="1267" y="12421"/>
                  </a:lnTo>
                  <a:lnTo>
                    <a:pt x="950" y="12738"/>
                  </a:lnTo>
                  <a:lnTo>
                    <a:pt x="682" y="13079"/>
                  </a:lnTo>
                  <a:lnTo>
                    <a:pt x="439" y="13420"/>
                  </a:lnTo>
                  <a:lnTo>
                    <a:pt x="268" y="13810"/>
                  </a:lnTo>
                  <a:lnTo>
                    <a:pt x="122" y="14199"/>
                  </a:lnTo>
                  <a:lnTo>
                    <a:pt x="49" y="14638"/>
                  </a:lnTo>
                  <a:lnTo>
                    <a:pt x="0" y="15076"/>
                  </a:lnTo>
                  <a:lnTo>
                    <a:pt x="0" y="15076"/>
                  </a:lnTo>
                  <a:lnTo>
                    <a:pt x="49" y="15125"/>
                  </a:lnTo>
                  <a:lnTo>
                    <a:pt x="244" y="15222"/>
                  </a:lnTo>
                  <a:lnTo>
                    <a:pt x="414" y="15295"/>
                  </a:lnTo>
                  <a:lnTo>
                    <a:pt x="633" y="15393"/>
                  </a:lnTo>
                  <a:lnTo>
                    <a:pt x="901" y="15490"/>
                  </a:lnTo>
                  <a:lnTo>
                    <a:pt x="1267" y="15563"/>
                  </a:lnTo>
                  <a:lnTo>
                    <a:pt x="1705" y="15661"/>
                  </a:lnTo>
                  <a:lnTo>
                    <a:pt x="2216" y="15758"/>
                  </a:lnTo>
                  <a:lnTo>
                    <a:pt x="2825" y="15831"/>
                  </a:lnTo>
                  <a:lnTo>
                    <a:pt x="3556" y="15928"/>
                  </a:lnTo>
                  <a:lnTo>
                    <a:pt x="4384" y="15977"/>
                  </a:lnTo>
                  <a:lnTo>
                    <a:pt x="5309" y="16026"/>
                  </a:lnTo>
                  <a:lnTo>
                    <a:pt x="6381" y="16050"/>
                  </a:lnTo>
                  <a:lnTo>
                    <a:pt x="7599" y="16075"/>
                  </a:lnTo>
                  <a:lnTo>
                    <a:pt x="7599" y="16075"/>
                  </a:lnTo>
                  <a:lnTo>
                    <a:pt x="8792" y="16050"/>
                  </a:lnTo>
                  <a:lnTo>
                    <a:pt x="9864" y="16026"/>
                  </a:lnTo>
                  <a:lnTo>
                    <a:pt x="10814" y="15977"/>
                  </a:lnTo>
                  <a:lnTo>
                    <a:pt x="11642" y="15928"/>
                  </a:lnTo>
                  <a:lnTo>
                    <a:pt x="12372" y="15831"/>
                  </a:lnTo>
                  <a:lnTo>
                    <a:pt x="12981" y="15758"/>
                  </a:lnTo>
                  <a:lnTo>
                    <a:pt x="13517" y="15661"/>
                  </a:lnTo>
                  <a:lnTo>
                    <a:pt x="13955" y="15563"/>
                  </a:lnTo>
                  <a:lnTo>
                    <a:pt x="14321" y="15490"/>
                  </a:lnTo>
                  <a:lnTo>
                    <a:pt x="14613" y="15393"/>
                  </a:lnTo>
                  <a:lnTo>
                    <a:pt x="14832" y="15295"/>
                  </a:lnTo>
                  <a:lnTo>
                    <a:pt x="15003" y="15222"/>
                  </a:lnTo>
                  <a:lnTo>
                    <a:pt x="15173" y="15125"/>
                  </a:lnTo>
                  <a:lnTo>
                    <a:pt x="15246" y="15076"/>
                  </a:lnTo>
                  <a:lnTo>
                    <a:pt x="15246" y="15076"/>
                  </a:lnTo>
                  <a:lnTo>
                    <a:pt x="15198" y="14613"/>
                  </a:lnTo>
                  <a:lnTo>
                    <a:pt x="15125" y="14175"/>
                  </a:lnTo>
                  <a:lnTo>
                    <a:pt x="15003" y="13761"/>
                  </a:lnTo>
                  <a:lnTo>
                    <a:pt x="14832" y="13371"/>
                  </a:lnTo>
                  <a:lnTo>
                    <a:pt x="14589" y="13006"/>
                  </a:lnTo>
                  <a:lnTo>
                    <a:pt x="14321" y="12665"/>
                  </a:lnTo>
                  <a:lnTo>
                    <a:pt x="14004" y="12373"/>
                  </a:lnTo>
                  <a:lnTo>
                    <a:pt x="13639" y="12080"/>
                  </a:lnTo>
                  <a:lnTo>
                    <a:pt x="13249" y="11813"/>
                  </a:lnTo>
                  <a:lnTo>
                    <a:pt x="12811" y="11593"/>
                  </a:lnTo>
                  <a:lnTo>
                    <a:pt x="12324" y="11374"/>
                  </a:lnTo>
                  <a:lnTo>
                    <a:pt x="11812" y="11204"/>
                  </a:lnTo>
                  <a:lnTo>
                    <a:pt x="11252" y="11033"/>
                  </a:lnTo>
                  <a:lnTo>
                    <a:pt x="10668" y="10911"/>
                  </a:lnTo>
                  <a:lnTo>
                    <a:pt x="10034" y="10790"/>
                  </a:lnTo>
                  <a:lnTo>
                    <a:pt x="9401" y="10717"/>
                  </a:lnTo>
                  <a:lnTo>
                    <a:pt x="9401" y="10717"/>
                  </a:lnTo>
                  <a:close/>
                </a:path>
              </a:pathLst>
            </a:custGeom>
            <a:noFill/>
            <a:ln w="12175" cap="rnd" cmpd="sng">
              <a:solidFill>
                <a:srgbClr val="ED145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894759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6">
            <a:extLst>
              <a:ext uri="{FF2B5EF4-FFF2-40B4-BE49-F238E27FC236}">
                <a16:creationId xmlns:a16="http://schemas.microsoft.com/office/drawing/2014/main" id="{225765AD-71F7-DC36-6CE8-E9873BEE1F3F}"/>
              </a:ext>
            </a:extLst>
          </p:cNvPr>
          <p:cNvSpPr txBox="1"/>
          <p:nvPr/>
        </p:nvSpPr>
        <p:spPr>
          <a:xfrm>
            <a:off x="228600" y="133350"/>
            <a:ext cx="6324600" cy="707886"/>
          </a:xfrm>
          <a:prstGeom prst="rect">
            <a:avLst/>
          </a:prstGeom>
          <a:noFill/>
        </p:spPr>
        <p:txBody>
          <a:bodyPr wrap="square" rtlCol="0">
            <a:spAutoFit/>
          </a:bodyPr>
          <a:lstStyle/>
          <a:p>
            <a:r>
              <a:rPr lang="pt-BR" sz="4000" dirty="0">
                <a:solidFill>
                  <a:srgbClr val="ED145B"/>
                </a:solidFill>
                <a:latin typeface="Gotham HTF" pitchFamily="50" charset="0"/>
                <a:cs typeface="Gotham HTF Light"/>
              </a:rPr>
              <a:t>Propriedades</a:t>
            </a:r>
          </a:p>
        </p:txBody>
      </p:sp>
      <p:sp>
        <p:nvSpPr>
          <p:cNvPr id="3" name="CaixaDeTexto 2">
            <a:extLst>
              <a:ext uri="{FF2B5EF4-FFF2-40B4-BE49-F238E27FC236}">
                <a16:creationId xmlns:a16="http://schemas.microsoft.com/office/drawing/2014/main" id="{82C4C200-B5BC-150F-0263-A1458741E8A6}"/>
              </a:ext>
            </a:extLst>
          </p:cNvPr>
          <p:cNvSpPr txBox="1"/>
          <p:nvPr/>
        </p:nvSpPr>
        <p:spPr>
          <a:xfrm>
            <a:off x="156592" y="1052736"/>
            <a:ext cx="4415408" cy="506292"/>
          </a:xfrm>
          <a:prstGeom prst="rect">
            <a:avLst/>
          </a:prstGeom>
          <a:noFill/>
        </p:spPr>
        <p:txBody>
          <a:bodyPr wrap="square">
            <a:spAutoFit/>
          </a:bodyPr>
          <a:lstStyle/>
          <a:p>
            <a:pPr marL="342900" indent="-342900">
              <a:lnSpc>
                <a:spcPct val="150000"/>
              </a:lnSpc>
              <a:buFont typeface="Wingdings" panose="05000000000000000000" pitchFamily="2" charset="2"/>
              <a:buChar char="v"/>
            </a:pPr>
            <a:r>
              <a:rPr lang="en-US" sz="2000" dirty="0">
                <a:solidFill>
                  <a:srgbClr val="ED265B"/>
                </a:solidFill>
                <a:latin typeface="Gotham HTF Light"/>
                <a:cs typeface="Gotham HTF Light"/>
              </a:rPr>
              <a:t>O que </a:t>
            </a:r>
            <a:r>
              <a:rPr lang="en-US" sz="2000" dirty="0" err="1">
                <a:solidFill>
                  <a:srgbClr val="ED265B"/>
                </a:solidFill>
                <a:latin typeface="Gotham HTF Light"/>
                <a:cs typeface="Gotham HTF Light"/>
              </a:rPr>
              <a:t>são</a:t>
            </a:r>
            <a:r>
              <a:rPr lang="en-US" sz="2000" dirty="0">
                <a:solidFill>
                  <a:srgbClr val="ED265B"/>
                </a:solidFill>
                <a:latin typeface="Gotham HTF Light"/>
                <a:cs typeface="Gotham HTF Light"/>
              </a:rPr>
              <a:t> e para que </a:t>
            </a:r>
            <a:r>
              <a:rPr lang="en-US" sz="2000" dirty="0" err="1">
                <a:solidFill>
                  <a:srgbClr val="ED265B"/>
                </a:solidFill>
                <a:latin typeface="Gotham HTF Light"/>
                <a:cs typeface="Gotham HTF Light"/>
              </a:rPr>
              <a:t>servem</a:t>
            </a:r>
            <a:r>
              <a:rPr lang="en-US" sz="2000" dirty="0">
                <a:solidFill>
                  <a:srgbClr val="ED265B"/>
                </a:solidFill>
                <a:latin typeface="Gotham HTF Light"/>
                <a:cs typeface="Gotham HTF Light"/>
              </a:rPr>
              <a:t>?</a:t>
            </a:r>
          </a:p>
        </p:txBody>
      </p:sp>
      <p:sp>
        <p:nvSpPr>
          <p:cNvPr id="2" name="CaixaDeTexto 1">
            <a:extLst>
              <a:ext uri="{FF2B5EF4-FFF2-40B4-BE49-F238E27FC236}">
                <a16:creationId xmlns:a16="http://schemas.microsoft.com/office/drawing/2014/main" id="{3F3DCFE2-6E85-EC67-1587-1D7B90631171}"/>
              </a:ext>
            </a:extLst>
          </p:cNvPr>
          <p:cNvSpPr txBox="1"/>
          <p:nvPr/>
        </p:nvSpPr>
        <p:spPr>
          <a:xfrm>
            <a:off x="156592" y="2793027"/>
            <a:ext cx="4415408" cy="967957"/>
          </a:xfrm>
          <a:prstGeom prst="rect">
            <a:avLst/>
          </a:prstGeom>
          <a:noFill/>
        </p:spPr>
        <p:txBody>
          <a:bodyPr wrap="square">
            <a:spAutoFit/>
          </a:bodyPr>
          <a:lstStyle/>
          <a:p>
            <a:pPr marL="342900" indent="-342900">
              <a:lnSpc>
                <a:spcPct val="150000"/>
              </a:lnSpc>
              <a:buFont typeface="Wingdings" panose="05000000000000000000" pitchFamily="2" charset="2"/>
              <a:buChar char="v"/>
            </a:pPr>
            <a:r>
              <a:rPr lang="en-US" sz="2000" dirty="0">
                <a:solidFill>
                  <a:srgbClr val="ED265B"/>
                </a:solidFill>
                <a:latin typeface="Gotham HTF Light"/>
                <a:cs typeface="Gotham HTF Light"/>
              </a:rPr>
              <a:t>Mas </a:t>
            </a:r>
            <a:r>
              <a:rPr lang="en-US" sz="2000" dirty="0" err="1">
                <a:solidFill>
                  <a:srgbClr val="ED265B"/>
                </a:solidFill>
                <a:latin typeface="Gotham HTF Light"/>
                <a:cs typeface="Gotham HTF Light"/>
              </a:rPr>
              <a:t>já</a:t>
            </a:r>
            <a:r>
              <a:rPr lang="en-US" sz="2000" dirty="0">
                <a:solidFill>
                  <a:srgbClr val="ED265B"/>
                </a:solidFill>
                <a:latin typeface="Gotham HTF Light"/>
                <a:cs typeface="Gotham HTF Light"/>
              </a:rPr>
              <a:t> </a:t>
            </a:r>
            <a:r>
              <a:rPr lang="en-US" sz="2000" dirty="0" err="1">
                <a:solidFill>
                  <a:srgbClr val="ED265B"/>
                </a:solidFill>
                <a:latin typeface="Gotham HTF Light"/>
                <a:cs typeface="Gotham HTF Light"/>
              </a:rPr>
              <a:t>não</a:t>
            </a:r>
            <a:r>
              <a:rPr lang="en-US" sz="2000" dirty="0">
                <a:solidFill>
                  <a:srgbClr val="ED265B"/>
                </a:solidFill>
                <a:latin typeface="Gotham HTF Light"/>
                <a:cs typeface="Gotham HTF Light"/>
              </a:rPr>
              <a:t> </a:t>
            </a:r>
            <a:r>
              <a:rPr lang="en-US" sz="2000" dirty="0" err="1">
                <a:solidFill>
                  <a:srgbClr val="ED265B"/>
                </a:solidFill>
                <a:latin typeface="Gotham HTF Light"/>
                <a:cs typeface="Gotham HTF Light"/>
              </a:rPr>
              <a:t>temos</a:t>
            </a:r>
            <a:r>
              <a:rPr lang="en-US" sz="2000" dirty="0">
                <a:solidFill>
                  <a:srgbClr val="ED265B"/>
                </a:solidFill>
                <a:latin typeface="Gotham HTF Light"/>
                <a:cs typeface="Gotham HTF Light"/>
              </a:rPr>
              <a:t> </a:t>
            </a:r>
            <a:r>
              <a:rPr lang="en-US" sz="2000" dirty="0" err="1">
                <a:solidFill>
                  <a:srgbClr val="ED265B"/>
                </a:solidFill>
                <a:latin typeface="Gotham HTF Light"/>
                <a:cs typeface="Gotham HTF Light"/>
              </a:rPr>
              <a:t>os</a:t>
            </a:r>
            <a:r>
              <a:rPr lang="en-US" sz="2000" dirty="0">
                <a:solidFill>
                  <a:srgbClr val="ED265B"/>
                </a:solidFill>
                <a:latin typeface="Gotham HTF Light"/>
                <a:cs typeface="Gotham HTF Light"/>
              </a:rPr>
              <a:t> Getters e Setters do </a:t>
            </a:r>
            <a:r>
              <a:rPr lang="en-US" sz="2000" dirty="0" err="1">
                <a:solidFill>
                  <a:srgbClr val="ED265B"/>
                </a:solidFill>
                <a:latin typeface="Gotham HTF Light"/>
                <a:cs typeface="Gotham HTF Light"/>
              </a:rPr>
              <a:t>Encapsulamento</a:t>
            </a:r>
            <a:r>
              <a:rPr lang="en-US" sz="2000" dirty="0">
                <a:solidFill>
                  <a:srgbClr val="ED265B"/>
                </a:solidFill>
                <a:latin typeface="Gotham HTF Light"/>
                <a:cs typeface="Gotham HTF Light"/>
              </a:rPr>
              <a:t>?</a:t>
            </a:r>
          </a:p>
        </p:txBody>
      </p:sp>
      <p:sp>
        <p:nvSpPr>
          <p:cNvPr id="5" name="CaixaDeTexto 4">
            <a:extLst>
              <a:ext uri="{FF2B5EF4-FFF2-40B4-BE49-F238E27FC236}">
                <a16:creationId xmlns:a16="http://schemas.microsoft.com/office/drawing/2014/main" id="{EEC9CE83-BBFA-1321-8D9B-7E78B42AD815}"/>
              </a:ext>
            </a:extLst>
          </p:cNvPr>
          <p:cNvSpPr txBox="1"/>
          <p:nvPr/>
        </p:nvSpPr>
        <p:spPr>
          <a:xfrm>
            <a:off x="156592" y="4994983"/>
            <a:ext cx="4415408" cy="506292"/>
          </a:xfrm>
          <a:prstGeom prst="rect">
            <a:avLst/>
          </a:prstGeom>
          <a:noFill/>
        </p:spPr>
        <p:txBody>
          <a:bodyPr wrap="square">
            <a:spAutoFit/>
          </a:bodyPr>
          <a:lstStyle/>
          <a:p>
            <a:pPr marL="342900" indent="-342900">
              <a:lnSpc>
                <a:spcPct val="150000"/>
              </a:lnSpc>
              <a:buFont typeface="Wingdings" panose="05000000000000000000" pitchFamily="2" charset="2"/>
              <a:buChar char="v"/>
            </a:pPr>
            <a:r>
              <a:rPr lang="en-US" sz="2000" dirty="0" err="1">
                <a:solidFill>
                  <a:srgbClr val="ED265B"/>
                </a:solidFill>
                <a:latin typeface="Gotham HTF Light"/>
                <a:cs typeface="Gotham HTF Light"/>
              </a:rPr>
              <a:t>Então</a:t>
            </a:r>
            <a:r>
              <a:rPr lang="en-US" sz="2000" dirty="0">
                <a:solidFill>
                  <a:srgbClr val="ED265B"/>
                </a:solidFill>
                <a:latin typeface="Gotham HTF Light"/>
                <a:cs typeface="Gotham HTF Light"/>
              </a:rPr>
              <a:t>, </a:t>
            </a:r>
            <a:r>
              <a:rPr lang="en-US" sz="2000" dirty="0" err="1">
                <a:solidFill>
                  <a:srgbClr val="ED265B"/>
                </a:solidFill>
                <a:latin typeface="Gotham HTF Light"/>
                <a:cs typeface="Gotham HTF Light"/>
              </a:rPr>
              <a:t>como</a:t>
            </a:r>
            <a:r>
              <a:rPr lang="en-US" sz="2000" dirty="0">
                <a:solidFill>
                  <a:srgbClr val="ED265B"/>
                </a:solidFill>
                <a:latin typeface="Gotham HTF Light"/>
                <a:cs typeface="Gotham HTF Light"/>
              </a:rPr>
              <a:t> resolver </a:t>
            </a:r>
            <a:r>
              <a:rPr lang="en-US" sz="2000" dirty="0" err="1">
                <a:solidFill>
                  <a:srgbClr val="ED265B"/>
                </a:solidFill>
                <a:latin typeface="Gotham HTF Light"/>
                <a:cs typeface="Gotham HTF Light"/>
              </a:rPr>
              <a:t>isso</a:t>
            </a:r>
            <a:r>
              <a:rPr lang="en-US" sz="2000" dirty="0">
                <a:solidFill>
                  <a:srgbClr val="ED265B"/>
                </a:solidFill>
                <a:latin typeface="Gotham HTF Light"/>
                <a:cs typeface="Gotham HTF Light"/>
              </a:rPr>
              <a:t>?</a:t>
            </a:r>
          </a:p>
        </p:txBody>
      </p:sp>
      <p:sp>
        <p:nvSpPr>
          <p:cNvPr id="8" name="CaixaDeTexto 7">
            <a:extLst>
              <a:ext uri="{FF2B5EF4-FFF2-40B4-BE49-F238E27FC236}">
                <a16:creationId xmlns:a16="http://schemas.microsoft.com/office/drawing/2014/main" id="{31D2F555-D2CD-4513-CE00-EF15A9AAA7B4}"/>
              </a:ext>
            </a:extLst>
          </p:cNvPr>
          <p:cNvSpPr txBox="1"/>
          <p:nvPr/>
        </p:nvSpPr>
        <p:spPr>
          <a:xfrm>
            <a:off x="156592" y="1661816"/>
            <a:ext cx="4415408" cy="1028423"/>
          </a:xfrm>
          <a:prstGeom prst="rect">
            <a:avLst/>
          </a:prstGeom>
          <a:noFill/>
        </p:spPr>
        <p:txBody>
          <a:bodyPr wrap="square">
            <a:spAutoFit/>
          </a:bodyPr>
          <a:lstStyle/>
          <a:p>
            <a:pPr marL="800100" lvl="1" indent="-342900">
              <a:lnSpc>
                <a:spcPct val="150000"/>
              </a:lnSpc>
              <a:buClr>
                <a:srgbClr val="ED145B"/>
              </a:buClr>
              <a:buFont typeface="Wingdings" panose="05000000000000000000" pitchFamily="2" charset="2"/>
              <a:buChar char="Ø"/>
            </a:pPr>
            <a:r>
              <a:rPr lang="pt-BR" sz="1400" b="0" i="0" dirty="0">
                <a:effectLst/>
                <a:latin typeface="Gotham HTF"/>
              </a:rPr>
              <a:t>As propriedades são um recurso em Python que permite acessar os atributos de uma classe de maneira mais controlada e segura;</a:t>
            </a:r>
            <a:endParaRPr lang="en-US" sz="1400" dirty="0">
              <a:latin typeface="Gotham HTF"/>
              <a:cs typeface="Gotham HTF Light"/>
            </a:endParaRPr>
          </a:p>
        </p:txBody>
      </p:sp>
      <p:sp>
        <p:nvSpPr>
          <p:cNvPr id="13" name="CaixaDeTexto 12">
            <a:extLst>
              <a:ext uri="{FF2B5EF4-FFF2-40B4-BE49-F238E27FC236}">
                <a16:creationId xmlns:a16="http://schemas.microsoft.com/office/drawing/2014/main" id="{A832A0C3-0A89-5564-F336-6CAB4B3A912A}"/>
              </a:ext>
            </a:extLst>
          </p:cNvPr>
          <p:cNvSpPr txBox="1"/>
          <p:nvPr/>
        </p:nvSpPr>
        <p:spPr>
          <a:xfrm>
            <a:off x="156592" y="3863772"/>
            <a:ext cx="4415408" cy="1028423"/>
          </a:xfrm>
          <a:prstGeom prst="rect">
            <a:avLst/>
          </a:prstGeom>
          <a:noFill/>
        </p:spPr>
        <p:txBody>
          <a:bodyPr wrap="square">
            <a:spAutoFit/>
          </a:bodyPr>
          <a:lstStyle/>
          <a:p>
            <a:pPr marL="800100" lvl="1" indent="-342900">
              <a:lnSpc>
                <a:spcPct val="150000"/>
              </a:lnSpc>
              <a:buClr>
                <a:srgbClr val="ED145B"/>
              </a:buClr>
              <a:buFont typeface="Wingdings" panose="05000000000000000000" pitchFamily="2" charset="2"/>
              <a:buChar char="Ø"/>
            </a:pPr>
            <a:r>
              <a:rPr lang="pt-BR" sz="1400" b="0" i="0" dirty="0">
                <a:effectLst/>
                <a:latin typeface="Gotham HTF"/>
              </a:rPr>
              <a:t>Criar métodos com nomes de </a:t>
            </a:r>
            <a:r>
              <a:rPr lang="pt-BR" sz="1400" b="0" i="0" dirty="0" err="1">
                <a:effectLst/>
                <a:latin typeface="Gotham HTF"/>
              </a:rPr>
              <a:t>Get</a:t>
            </a:r>
            <a:r>
              <a:rPr lang="pt-BR" sz="1400" b="0" i="0" dirty="0">
                <a:effectLst/>
                <a:latin typeface="Gotham HTF"/>
              </a:rPr>
              <a:t> e Set em Python não é muito elegante, e também polui o código...</a:t>
            </a:r>
            <a:endParaRPr lang="en-US" sz="1400" dirty="0">
              <a:latin typeface="Gotham HTF"/>
              <a:cs typeface="Gotham HTF Light"/>
            </a:endParaRPr>
          </a:p>
        </p:txBody>
      </p:sp>
      <p:sp>
        <p:nvSpPr>
          <p:cNvPr id="15" name="CaixaDeTexto 14">
            <a:extLst>
              <a:ext uri="{FF2B5EF4-FFF2-40B4-BE49-F238E27FC236}">
                <a16:creationId xmlns:a16="http://schemas.microsoft.com/office/drawing/2014/main" id="{41523A98-84CE-37DF-FE28-9AB563C0100B}"/>
              </a:ext>
            </a:extLst>
          </p:cNvPr>
          <p:cNvSpPr txBox="1"/>
          <p:nvPr/>
        </p:nvSpPr>
        <p:spPr>
          <a:xfrm>
            <a:off x="156592" y="5604062"/>
            <a:ext cx="4415408" cy="705258"/>
          </a:xfrm>
          <a:prstGeom prst="rect">
            <a:avLst/>
          </a:prstGeom>
          <a:noFill/>
        </p:spPr>
        <p:txBody>
          <a:bodyPr wrap="square">
            <a:spAutoFit/>
          </a:bodyPr>
          <a:lstStyle/>
          <a:p>
            <a:pPr marL="800100" lvl="1" indent="-342900">
              <a:lnSpc>
                <a:spcPct val="150000"/>
              </a:lnSpc>
              <a:buClr>
                <a:srgbClr val="ED145B"/>
              </a:buClr>
              <a:buFont typeface="Wingdings" panose="05000000000000000000" pitchFamily="2" charset="2"/>
              <a:buChar char="Ø"/>
            </a:pPr>
            <a:r>
              <a:rPr lang="pt-BR" sz="1400" dirty="0">
                <a:latin typeface="Gotham HTF"/>
                <a:cs typeface="Gotham HTF Light"/>
              </a:rPr>
              <a:t>Utilizando a propriedade </a:t>
            </a:r>
            <a:r>
              <a:rPr lang="pt-BR" sz="1400" b="1" dirty="0">
                <a:latin typeface="Gotham HTF"/>
                <a:cs typeface="Gotham HTF Light"/>
              </a:rPr>
              <a:t>@property</a:t>
            </a:r>
            <a:r>
              <a:rPr lang="pt-BR" sz="1400" dirty="0">
                <a:latin typeface="Gotham HTF"/>
                <a:cs typeface="Gotham HTF Light"/>
              </a:rPr>
              <a:t> para um método de </a:t>
            </a:r>
            <a:r>
              <a:rPr lang="pt-BR" sz="1400" dirty="0" err="1">
                <a:latin typeface="Gotham HTF"/>
                <a:cs typeface="Gotham HTF Light"/>
              </a:rPr>
              <a:t>Get</a:t>
            </a:r>
            <a:r>
              <a:rPr lang="pt-BR" sz="1400" dirty="0">
                <a:latin typeface="Gotham HTF"/>
                <a:cs typeface="Gotham HTF Light"/>
              </a:rPr>
              <a:t> e </a:t>
            </a:r>
            <a:r>
              <a:rPr lang="pt-BR" sz="1400" b="1" dirty="0">
                <a:latin typeface="Gotham HTF"/>
                <a:cs typeface="Gotham HTF Light"/>
              </a:rPr>
              <a:t>@atributo.setter</a:t>
            </a:r>
            <a:r>
              <a:rPr lang="pt-BR" sz="1400" dirty="0">
                <a:latin typeface="Gotham HTF"/>
                <a:cs typeface="Gotham HTF Light"/>
              </a:rPr>
              <a:t> para o Set!</a:t>
            </a:r>
            <a:endParaRPr lang="en-US" sz="1400" dirty="0">
              <a:latin typeface="Gotham HTF"/>
              <a:cs typeface="Gotham HTF Light"/>
            </a:endParaRPr>
          </a:p>
        </p:txBody>
      </p:sp>
      <p:pic>
        <p:nvPicPr>
          <p:cNvPr id="17" name="Imagem 16">
            <a:extLst>
              <a:ext uri="{FF2B5EF4-FFF2-40B4-BE49-F238E27FC236}">
                <a16:creationId xmlns:a16="http://schemas.microsoft.com/office/drawing/2014/main" id="{A003EC61-43E4-2539-7524-11AAA016F545}"/>
              </a:ext>
            </a:extLst>
          </p:cNvPr>
          <p:cNvPicPr>
            <a:picLocks noChangeAspect="1"/>
          </p:cNvPicPr>
          <p:nvPr/>
        </p:nvPicPr>
        <p:blipFill>
          <a:blip r:embed="rId3"/>
          <a:stretch>
            <a:fillRect/>
          </a:stretch>
        </p:blipFill>
        <p:spPr>
          <a:xfrm>
            <a:off x="4867814" y="1126979"/>
            <a:ext cx="3800859" cy="4799455"/>
          </a:xfrm>
          <a:prstGeom prst="rect">
            <a:avLst/>
          </a:prstGeom>
        </p:spPr>
      </p:pic>
    </p:spTree>
    <p:extLst>
      <p:ext uri="{BB962C8B-B14F-4D97-AF65-F5344CB8AC3E}">
        <p14:creationId xmlns:p14="http://schemas.microsoft.com/office/powerpoint/2010/main" val="1709380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500"/>
                                        <p:tgtEl>
                                          <p:spTgt spid="15"/>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fade">
                                      <p:cBhvr>
                                        <p:cTn id="3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 grpId="0"/>
      <p:bldP spid="5" grpId="0"/>
      <p:bldP spid="8" grpId="0"/>
      <p:bldP spid="13" grpId="0"/>
      <p:bldP spid="1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m 5">
            <a:extLst>
              <a:ext uri="{FF2B5EF4-FFF2-40B4-BE49-F238E27FC236}">
                <a16:creationId xmlns:a16="http://schemas.microsoft.com/office/drawing/2014/main" id="{33CC4A84-6CF1-6BE6-B4FA-FE86AF0F17E5}"/>
              </a:ext>
            </a:extLst>
          </p:cNvPr>
          <p:cNvPicPr>
            <a:picLocks noChangeAspect="1"/>
          </p:cNvPicPr>
          <p:nvPr/>
        </p:nvPicPr>
        <p:blipFill>
          <a:blip r:embed="rId3"/>
          <a:stretch>
            <a:fillRect/>
          </a:stretch>
        </p:blipFill>
        <p:spPr>
          <a:xfrm>
            <a:off x="471929" y="1988840"/>
            <a:ext cx="4006832" cy="1270282"/>
          </a:xfrm>
          <a:prstGeom prst="rect">
            <a:avLst/>
          </a:prstGeom>
        </p:spPr>
      </p:pic>
      <p:pic>
        <p:nvPicPr>
          <p:cNvPr id="17" name="Imagem 16">
            <a:extLst>
              <a:ext uri="{FF2B5EF4-FFF2-40B4-BE49-F238E27FC236}">
                <a16:creationId xmlns:a16="http://schemas.microsoft.com/office/drawing/2014/main" id="{A003EC61-43E4-2539-7524-11AAA016F545}"/>
              </a:ext>
            </a:extLst>
          </p:cNvPr>
          <p:cNvPicPr>
            <a:picLocks noChangeAspect="1"/>
          </p:cNvPicPr>
          <p:nvPr/>
        </p:nvPicPr>
        <p:blipFill>
          <a:blip r:embed="rId4"/>
          <a:stretch>
            <a:fillRect/>
          </a:stretch>
        </p:blipFill>
        <p:spPr>
          <a:xfrm>
            <a:off x="4867814" y="1126979"/>
            <a:ext cx="3800859" cy="4799455"/>
          </a:xfrm>
          <a:prstGeom prst="rect">
            <a:avLst/>
          </a:prstGeom>
        </p:spPr>
      </p:pic>
      <p:sp>
        <p:nvSpPr>
          <p:cNvPr id="9" name="TextBox 6">
            <a:extLst>
              <a:ext uri="{FF2B5EF4-FFF2-40B4-BE49-F238E27FC236}">
                <a16:creationId xmlns:a16="http://schemas.microsoft.com/office/drawing/2014/main" id="{225765AD-71F7-DC36-6CE8-E9873BEE1F3F}"/>
              </a:ext>
            </a:extLst>
          </p:cNvPr>
          <p:cNvSpPr txBox="1"/>
          <p:nvPr/>
        </p:nvSpPr>
        <p:spPr>
          <a:xfrm>
            <a:off x="228600" y="133350"/>
            <a:ext cx="6324600" cy="707886"/>
          </a:xfrm>
          <a:prstGeom prst="rect">
            <a:avLst/>
          </a:prstGeom>
          <a:noFill/>
        </p:spPr>
        <p:txBody>
          <a:bodyPr wrap="square" rtlCol="0">
            <a:spAutoFit/>
          </a:bodyPr>
          <a:lstStyle/>
          <a:p>
            <a:r>
              <a:rPr lang="pt-BR" sz="4000" dirty="0">
                <a:solidFill>
                  <a:srgbClr val="ED145B"/>
                </a:solidFill>
                <a:latin typeface="Gotham HTF" pitchFamily="50" charset="0"/>
                <a:cs typeface="Gotham HTF Light"/>
              </a:rPr>
              <a:t>Propriedades</a:t>
            </a:r>
          </a:p>
        </p:txBody>
      </p:sp>
      <p:pic>
        <p:nvPicPr>
          <p:cNvPr id="10" name="Imagem 9">
            <a:extLst>
              <a:ext uri="{FF2B5EF4-FFF2-40B4-BE49-F238E27FC236}">
                <a16:creationId xmlns:a16="http://schemas.microsoft.com/office/drawing/2014/main" id="{51D80E50-F91F-9BD1-8066-27106DBFB01F}"/>
              </a:ext>
            </a:extLst>
          </p:cNvPr>
          <p:cNvPicPr>
            <a:picLocks noChangeAspect="1"/>
          </p:cNvPicPr>
          <p:nvPr/>
        </p:nvPicPr>
        <p:blipFill rotWithShape="1">
          <a:blip r:embed="rId5"/>
          <a:srcRect l="1620"/>
          <a:stretch/>
        </p:blipFill>
        <p:spPr>
          <a:xfrm>
            <a:off x="465099" y="4028328"/>
            <a:ext cx="4106901" cy="1776936"/>
          </a:xfrm>
          <a:prstGeom prst="rect">
            <a:avLst/>
          </a:prstGeom>
        </p:spPr>
      </p:pic>
      <p:sp>
        <p:nvSpPr>
          <p:cNvPr id="11" name="Retângulo 10">
            <a:extLst>
              <a:ext uri="{FF2B5EF4-FFF2-40B4-BE49-F238E27FC236}">
                <a16:creationId xmlns:a16="http://schemas.microsoft.com/office/drawing/2014/main" id="{3E2F2186-9825-550D-16F2-5A325571D31A}"/>
              </a:ext>
            </a:extLst>
          </p:cNvPr>
          <p:cNvSpPr/>
          <p:nvPr/>
        </p:nvSpPr>
        <p:spPr>
          <a:xfrm>
            <a:off x="5292080" y="1484784"/>
            <a:ext cx="3168352" cy="720080"/>
          </a:xfrm>
          <a:prstGeom prst="rect">
            <a:avLst/>
          </a:prstGeom>
          <a:noFill/>
          <a:ln w="28575">
            <a:solidFill>
              <a:srgbClr val="7030A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pt-BR"/>
          </a:p>
        </p:txBody>
      </p:sp>
      <p:cxnSp>
        <p:nvCxnSpPr>
          <p:cNvPr id="12" name="Conector de Seta Reta 11">
            <a:extLst>
              <a:ext uri="{FF2B5EF4-FFF2-40B4-BE49-F238E27FC236}">
                <a16:creationId xmlns:a16="http://schemas.microsoft.com/office/drawing/2014/main" id="{168C561C-D798-0471-2072-6899B21092D3}"/>
              </a:ext>
            </a:extLst>
          </p:cNvPr>
          <p:cNvCxnSpPr>
            <a:cxnSpLocks/>
            <a:endCxn id="11" idx="1"/>
          </p:cNvCxnSpPr>
          <p:nvPr/>
        </p:nvCxnSpPr>
        <p:spPr>
          <a:xfrm flipV="1">
            <a:off x="4276187" y="1844824"/>
            <a:ext cx="1015893" cy="432047"/>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Conector reto 21">
            <a:extLst>
              <a:ext uri="{FF2B5EF4-FFF2-40B4-BE49-F238E27FC236}">
                <a16:creationId xmlns:a16="http://schemas.microsoft.com/office/drawing/2014/main" id="{047CD5CD-60BC-5CB6-E1F6-E8F8FAA47B60}"/>
              </a:ext>
            </a:extLst>
          </p:cNvPr>
          <p:cNvCxnSpPr/>
          <p:nvPr/>
        </p:nvCxnSpPr>
        <p:spPr>
          <a:xfrm>
            <a:off x="539552" y="2276872"/>
            <a:ext cx="3736635"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sp>
        <p:nvSpPr>
          <p:cNvPr id="25" name="Retângulo 24">
            <a:extLst>
              <a:ext uri="{FF2B5EF4-FFF2-40B4-BE49-F238E27FC236}">
                <a16:creationId xmlns:a16="http://schemas.microsoft.com/office/drawing/2014/main" id="{72749C3A-500E-9E8A-7878-3AE9A101A31E}"/>
              </a:ext>
            </a:extLst>
          </p:cNvPr>
          <p:cNvSpPr/>
          <p:nvPr/>
        </p:nvSpPr>
        <p:spPr>
          <a:xfrm>
            <a:off x="5292080" y="2348880"/>
            <a:ext cx="3168352" cy="1679448"/>
          </a:xfrm>
          <a:prstGeom prst="rect">
            <a:avLst/>
          </a:prstGeom>
          <a:noFill/>
          <a:ln w="28575">
            <a:solidFill>
              <a:schemeClr val="accent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pt-BR"/>
          </a:p>
        </p:txBody>
      </p:sp>
      <p:cxnSp>
        <p:nvCxnSpPr>
          <p:cNvPr id="27" name="Conector de Seta Reta 26">
            <a:extLst>
              <a:ext uri="{FF2B5EF4-FFF2-40B4-BE49-F238E27FC236}">
                <a16:creationId xmlns:a16="http://schemas.microsoft.com/office/drawing/2014/main" id="{E69D73CA-434B-B2F4-316E-ADCADE9678D3}"/>
              </a:ext>
            </a:extLst>
          </p:cNvPr>
          <p:cNvCxnSpPr>
            <a:cxnSpLocks/>
            <a:endCxn id="25" idx="1"/>
          </p:cNvCxnSpPr>
          <p:nvPr/>
        </p:nvCxnSpPr>
        <p:spPr>
          <a:xfrm>
            <a:off x="4276187" y="2708919"/>
            <a:ext cx="1015893" cy="479685"/>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8" name="Conector reto 27">
            <a:extLst>
              <a:ext uri="{FF2B5EF4-FFF2-40B4-BE49-F238E27FC236}">
                <a16:creationId xmlns:a16="http://schemas.microsoft.com/office/drawing/2014/main" id="{ACA4408E-71CC-3D3E-716D-08D9BCFE9C7F}"/>
              </a:ext>
            </a:extLst>
          </p:cNvPr>
          <p:cNvCxnSpPr/>
          <p:nvPr/>
        </p:nvCxnSpPr>
        <p:spPr>
          <a:xfrm>
            <a:off x="539552" y="2708920"/>
            <a:ext cx="3736635"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2" name="Retângulo 31">
            <a:extLst>
              <a:ext uri="{FF2B5EF4-FFF2-40B4-BE49-F238E27FC236}">
                <a16:creationId xmlns:a16="http://schemas.microsoft.com/office/drawing/2014/main" id="{99DC4930-2088-FA7D-7132-F7D0B04FBB2E}"/>
              </a:ext>
            </a:extLst>
          </p:cNvPr>
          <p:cNvSpPr/>
          <p:nvPr/>
        </p:nvSpPr>
        <p:spPr>
          <a:xfrm>
            <a:off x="5292080" y="4125816"/>
            <a:ext cx="3168352" cy="1679448"/>
          </a:xfrm>
          <a:prstGeom prst="rect">
            <a:avLst/>
          </a:prstGeom>
          <a:noFill/>
          <a:ln w="28575">
            <a:solidFill>
              <a:srgbClr val="ED145B"/>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pt-BR"/>
          </a:p>
        </p:txBody>
      </p:sp>
      <p:cxnSp>
        <p:nvCxnSpPr>
          <p:cNvPr id="33" name="Conector de Seta Reta 32">
            <a:extLst>
              <a:ext uri="{FF2B5EF4-FFF2-40B4-BE49-F238E27FC236}">
                <a16:creationId xmlns:a16="http://schemas.microsoft.com/office/drawing/2014/main" id="{F10F4BB6-0188-7EDA-FA40-E955A21B6DB6}"/>
              </a:ext>
            </a:extLst>
          </p:cNvPr>
          <p:cNvCxnSpPr>
            <a:cxnSpLocks/>
          </p:cNvCxnSpPr>
          <p:nvPr/>
        </p:nvCxnSpPr>
        <p:spPr>
          <a:xfrm>
            <a:off x="4348195" y="4677507"/>
            <a:ext cx="943885" cy="285745"/>
          </a:xfrm>
          <a:prstGeom prst="straightConnector1">
            <a:avLst/>
          </a:prstGeom>
          <a:ln w="38100">
            <a:solidFill>
              <a:srgbClr val="ED145B"/>
            </a:solidFill>
            <a:tailEnd type="triangle"/>
          </a:ln>
        </p:spPr>
        <p:style>
          <a:lnRef idx="1">
            <a:schemeClr val="accent1"/>
          </a:lnRef>
          <a:fillRef idx="0">
            <a:schemeClr val="accent1"/>
          </a:fillRef>
          <a:effectRef idx="0">
            <a:schemeClr val="accent1"/>
          </a:effectRef>
          <a:fontRef idx="minor">
            <a:schemeClr val="tx1"/>
          </a:fontRef>
        </p:style>
      </p:cxnSp>
      <p:cxnSp>
        <p:nvCxnSpPr>
          <p:cNvPr id="34" name="Conector reto 33">
            <a:extLst>
              <a:ext uri="{FF2B5EF4-FFF2-40B4-BE49-F238E27FC236}">
                <a16:creationId xmlns:a16="http://schemas.microsoft.com/office/drawing/2014/main" id="{815EF9FB-B0B7-E431-7D57-9EDEAEDBC3DC}"/>
              </a:ext>
            </a:extLst>
          </p:cNvPr>
          <p:cNvCxnSpPr/>
          <p:nvPr/>
        </p:nvCxnSpPr>
        <p:spPr>
          <a:xfrm>
            <a:off x="611560" y="4677508"/>
            <a:ext cx="3736635" cy="0"/>
          </a:xfrm>
          <a:prstGeom prst="line">
            <a:avLst/>
          </a:prstGeom>
          <a:ln w="38100">
            <a:solidFill>
              <a:srgbClr val="ED145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79876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par>
                                <p:cTn id="13" presetID="10" presetClass="entr" presetSubtype="0"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5"/>
                                        </p:tgtEl>
                                        <p:attrNameLst>
                                          <p:attrName>style.visibility</p:attrName>
                                        </p:attrNameLst>
                                      </p:cBhvr>
                                      <p:to>
                                        <p:strVal val="visible"/>
                                      </p:to>
                                    </p:set>
                                    <p:animEffect transition="in" filter="fade">
                                      <p:cBhvr>
                                        <p:cTn id="23" dur="500"/>
                                        <p:tgtEl>
                                          <p:spTgt spid="25"/>
                                        </p:tgtEl>
                                      </p:cBhvr>
                                    </p:animEffect>
                                  </p:childTnLst>
                                </p:cTn>
                              </p:par>
                              <p:par>
                                <p:cTn id="24" presetID="10" presetClass="entr" presetSubtype="0" fill="hold" nodeType="withEffect">
                                  <p:stCondLst>
                                    <p:cond delay="0"/>
                                  </p:stCondLst>
                                  <p:childTnLst>
                                    <p:set>
                                      <p:cBhvr>
                                        <p:cTn id="25" dur="1" fill="hold">
                                          <p:stCondLst>
                                            <p:cond delay="0"/>
                                          </p:stCondLst>
                                        </p:cTn>
                                        <p:tgtEl>
                                          <p:spTgt spid="27"/>
                                        </p:tgtEl>
                                        <p:attrNameLst>
                                          <p:attrName>style.visibility</p:attrName>
                                        </p:attrNameLst>
                                      </p:cBhvr>
                                      <p:to>
                                        <p:strVal val="visible"/>
                                      </p:to>
                                    </p:set>
                                    <p:animEffect transition="in" filter="fade">
                                      <p:cBhvr>
                                        <p:cTn id="26" dur="500"/>
                                        <p:tgtEl>
                                          <p:spTgt spid="27"/>
                                        </p:tgtEl>
                                      </p:cBhvr>
                                    </p:animEffect>
                                  </p:childTnLst>
                                </p:cTn>
                              </p:par>
                              <p:par>
                                <p:cTn id="27" presetID="10" presetClass="entr" presetSubtype="0" fill="hold" nodeType="withEffect">
                                  <p:stCondLst>
                                    <p:cond delay="0"/>
                                  </p:stCondLst>
                                  <p:childTnLst>
                                    <p:set>
                                      <p:cBhvr>
                                        <p:cTn id="28" dur="1" fill="hold">
                                          <p:stCondLst>
                                            <p:cond delay="0"/>
                                          </p:stCondLst>
                                        </p:cTn>
                                        <p:tgtEl>
                                          <p:spTgt spid="28"/>
                                        </p:tgtEl>
                                        <p:attrNameLst>
                                          <p:attrName>style.visibility</p:attrName>
                                        </p:attrNameLst>
                                      </p:cBhvr>
                                      <p:to>
                                        <p:strVal val="visible"/>
                                      </p:to>
                                    </p:set>
                                    <p:animEffect transition="in" filter="fade">
                                      <p:cBhvr>
                                        <p:cTn id="29" dur="500"/>
                                        <p:tgtEl>
                                          <p:spTgt spid="28"/>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fade">
                                      <p:cBhvr>
                                        <p:cTn id="34" dur="500"/>
                                        <p:tgtEl>
                                          <p:spTgt spid="10"/>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32"/>
                                        </p:tgtEl>
                                        <p:attrNameLst>
                                          <p:attrName>style.visibility</p:attrName>
                                        </p:attrNameLst>
                                      </p:cBhvr>
                                      <p:to>
                                        <p:strVal val="visible"/>
                                      </p:to>
                                    </p:set>
                                    <p:animEffect transition="in" filter="fade">
                                      <p:cBhvr>
                                        <p:cTn id="39" dur="500"/>
                                        <p:tgtEl>
                                          <p:spTgt spid="32"/>
                                        </p:tgtEl>
                                      </p:cBhvr>
                                    </p:animEffect>
                                  </p:childTnLst>
                                </p:cTn>
                              </p:par>
                              <p:par>
                                <p:cTn id="40" presetID="10" presetClass="entr" presetSubtype="0" fill="hold" nodeType="withEffect">
                                  <p:stCondLst>
                                    <p:cond delay="0"/>
                                  </p:stCondLst>
                                  <p:childTnLst>
                                    <p:set>
                                      <p:cBhvr>
                                        <p:cTn id="41" dur="1" fill="hold">
                                          <p:stCondLst>
                                            <p:cond delay="0"/>
                                          </p:stCondLst>
                                        </p:cTn>
                                        <p:tgtEl>
                                          <p:spTgt spid="33"/>
                                        </p:tgtEl>
                                        <p:attrNameLst>
                                          <p:attrName>style.visibility</p:attrName>
                                        </p:attrNameLst>
                                      </p:cBhvr>
                                      <p:to>
                                        <p:strVal val="visible"/>
                                      </p:to>
                                    </p:set>
                                    <p:animEffect transition="in" filter="fade">
                                      <p:cBhvr>
                                        <p:cTn id="42" dur="500"/>
                                        <p:tgtEl>
                                          <p:spTgt spid="33"/>
                                        </p:tgtEl>
                                      </p:cBhvr>
                                    </p:animEffect>
                                  </p:childTnLst>
                                </p:cTn>
                              </p:par>
                              <p:par>
                                <p:cTn id="43" presetID="10" presetClass="entr" presetSubtype="0" fill="hold" nodeType="withEffect">
                                  <p:stCondLst>
                                    <p:cond delay="0"/>
                                  </p:stCondLst>
                                  <p:childTnLst>
                                    <p:set>
                                      <p:cBhvr>
                                        <p:cTn id="44" dur="1" fill="hold">
                                          <p:stCondLst>
                                            <p:cond delay="0"/>
                                          </p:stCondLst>
                                        </p:cTn>
                                        <p:tgtEl>
                                          <p:spTgt spid="34"/>
                                        </p:tgtEl>
                                        <p:attrNameLst>
                                          <p:attrName>style.visibility</p:attrName>
                                        </p:attrNameLst>
                                      </p:cBhvr>
                                      <p:to>
                                        <p:strVal val="visible"/>
                                      </p:to>
                                    </p:set>
                                    <p:animEffect transition="in" filter="fade">
                                      <p:cBhvr>
                                        <p:cTn id="45"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25" grpId="0" animBg="1"/>
      <p:bldP spid="32"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6">
            <a:extLst>
              <a:ext uri="{FF2B5EF4-FFF2-40B4-BE49-F238E27FC236}">
                <a16:creationId xmlns:a16="http://schemas.microsoft.com/office/drawing/2014/main" id="{225765AD-71F7-DC36-6CE8-E9873BEE1F3F}"/>
              </a:ext>
            </a:extLst>
          </p:cNvPr>
          <p:cNvSpPr txBox="1"/>
          <p:nvPr/>
        </p:nvSpPr>
        <p:spPr>
          <a:xfrm>
            <a:off x="228600" y="133350"/>
            <a:ext cx="6324600" cy="707886"/>
          </a:xfrm>
          <a:prstGeom prst="rect">
            <a:avLst/>
          </a:prstGeom>
          <a:noFill/>
        </p:spPr>
        <p:txBody>
          <a:bodyPr wrap="square" rtlCol="0">
            <a:spAutoFit/>
          </a:bodyPr>
          <a:lstStyle/>
          <a:p>
            <a:r>
              <a:rPr lang="pt-BR" sz="4000" dirty="0">
                <a:solidFill>
                  <a:srgbClr val="ED145B"/>
                </a:solidFill>
                <a:latin typeface="Gotham HTF" pitchFamily="50" charset="0"/>
                <a:cs typeface="Gotham HTF Light"/>
              </a:rPr>
              <a:t>Herança e Polimorfismo</a:t>
            </a:r>
          </a:p>
        </p:txBody>
      </p:sp>
      <p:sp>
        <p:nvSpPr>
          <p:cNvPr id="3" name="CaixaDeTexto 2">
            <a:extLst>
              <a:ext uri="{FF2B5EF4-FFF2-40B4-BE49-F238E27FC236}">
                <a16:creationId xmlns:a16="http://schemas.microsoft.com/office/drawing/2014/main" id="{82C4C200-B5BC-150F-0263-A1458741E8A6}"/>
              </a:ext>
            </a:extLst>
          </p:cNvPr>
          <p:cNvSpPr txBox="1"/>
          <p:nvPr/>
        </p:nvSpPr>
        <p:spPr>
          <a:xfrm>
            <a:off x="4621088" y="3002190"/>
            <a:ext cx="3983360" cy="3285771"/>
          </a:xfrm>
          <a:prstGeom prst="rect">
            <a:avLst/>
          </a:prstGeom>
          <a:noFill/>
        </p:spPr>
        <p:txBody>
          <a:bodyPr wrap="square">
            <a:spAutoFit/>
          </a:bodyPr>
          <a:lstStyle/>
          <a:p>
            <a:pPr marL="342900" indent="-342900">
              <a:lnSpc>
                <a:spcPct val="150000"/>
              </a:lnSpc>
              <a:buFont typeface="Wingdings" panose="05000000000000000000" pitchFamily="2" charset="2"/>
              <a:buChar char="v"/>
            </a:pPr>
            <a:r>
              <a:rPr lang="en-US" sz="2800" dirty="0" err="1">
                <a:solidFill>
                  <a:srgbClr val="ED265B"/>
                </a:solidFill>
                <a:latin typeface="Gotham HTF Light"/>
                <a:cs typeface="Gotham HTF Light"/>
              </a:rPr>
              <a:t>Subclasse</a:t>
            </a:r>
            <a:r>
              <a:rPr lang="en-US" sz="2800" dirty="0">
                <a:solidFill>
                  <a:srgbClr val="ED265B"/>
                </a:solidFill>
                <a:latin typeface="Gotham HTF Light"/>
                <a:cs typeface="Gotham HTF Light"/>
              </a:rPr>
              <a:t>:</a:t>
            </a:r>
          </a:p>
          <a:p>
            <a:pPr marL="800100" lvl="1" indent="-342900">
              <a:lnSpc>
                <a:spcPct val="150000"/>
              </a:lnSpc>
              <a:buClr>
                <a:srgbClr val="ED145B"/>
              </a:buClr>
              <a:buFont typeface="Wingdings" panose="05000000000000000000" pitchFamily="2" charset="2"/>
              <a:buChar char="q"/>
            </a:pPr>
            <a:r>
              <a:rPr lang="en-US" sz="1600" dirty="0" err="1">
                <a:latin typeface="Gotham HTF Light"/>
                <a:cs typeface="Gotham HTF Light"/>
              </a:rPr>
              <a:t>Classe</a:t>
            </a:r>
            <a:r>
              <a:rPr lang="en-US" sz="1600" dirty="0">
                <a:latin typeface="Gotham HTF Light"/>
                <a:cs typeface="Gotham HTF Light"/>
              </a:rPr>
              <a:t> </a:t>
            </a:r>
            <a:r>
              <a:rPr lang="en-US" sz="1600" dirty="0" err="1">
                <a:latin typeface="Gotham HTF Light"/>
                <a:cs typeface="Gotham HTF Light"/>
              </a:rPr>
              <a:t>Derivada</a:t>
            </a:r>
            <a:r>
              <a:rPr lang="en-US" sz="1600" dirty="0">
                <a:latin typeface="Gotham HTF Light"/>
                <a:cs typeface="Gotham HTF Light"/>
              </a:rPr>
              <a:t> </a:t>
            </a:r>
            <a:r>
              <a:rPr lang="en-US" sz="1600" dirty="0" err="1">
                <a:latin typeface="Gotham HTF Light"/>
                <a:cs typeface="Gotham HTF Light"/>
              </a:rPr>
              <a:t>ou</a:t>
            </a:r>
            <a:r>
              <a:rPr lang="en-US" sz="1600" dirty="0">
                <a:latin typeface="Gotham HTF Light"/>
                <a:cs typeface="Gotham HTF Light"/>
              </a:rPr>
              <a:t> </a:t>
            </a:r>
            <a:r>
              <a:rPr lang="en-US" sz="1600" dirty="0" err="1">
                <a:latin typeface="Gotham HTF Light"/>
                <a:cs typeface="Gotham HTF Light"/>
              </a:rPr>
              <a:t>Classe</a:t>
            </a:r>
            <a:r>
              <a:rPr lang="en-US" sz="1600" dirty="0">
                <a:latin typeface="Gotham HTF Light"/>
                <a:cs typeface="Gotham HTF Light"/>
              </a:rPr>
              <a:t> </a:t>
            </a:r>
            <a:r>
              <a:rPr lang="en-US" sz="1600" dirty="0" err="1">
                <a:latin typeface="Gotham HTF Light"/>
                <a:cs typeface="Gotham HTF Light"/>
              </a:rPr>
              <a:t>Filhas</a:t>
            </a:r>
            <a:r>
              <a:rPr lang="en-US" sz="1600" dirty="0">
                <a:latin typeface="Gotham HTF Light"/>
                <a:cs typeface="Gotham HTF Light"/>
              </a:rPr>
              <a:t>;</a:t>
            </a:r>
          </a:p>
          <a:p>
            <a:pPr marL="800100" lvl="1" indent="-342900">
              <a:lnSpc>
                <a:spcPct val="150000"/>
              </a:lnSpc>
              <a:buClr>
                <a:srgbClr val="ED145B"/>
              </a:buClr>
              <a:buFont typeface="Wingdings" panose="05000000000000000000" pitchFamily="2" charset="2"/>
              <a:buChar char="q"/>
            </a:pPr>
            <a:r>
              <a:rPr lang="en-US" sz="1600" dirty="0" err="1">
                <a:latin typeface="Gotham HTF Light"/>
                <a:cs typeface="Gotham HTF Light"/>
              </a:rPr>
              <a:t>Herda</a:t>
            </a:r>
            <a:r>
              <a:rPr lang="en-US" sz="1600" dirty="0">
                <a:latin typeface="Gotham HTF Light"/>
                <a:cs typeface="Gotham HTF Light"/>
              </a:rPr>
              <a:t> </a:t>
            </a:r>
            <a:r>
              <a:rPr lang="en-US" sz="1600" dirty="0" err="1">
                <a:latin typeface="Gotham HTF Light"/>
                <a:cs typeface="Gotham HTF Light"/>
              </a:rPr>
              <a:t>todas</a:t>
            </a:r>
            <a:r>
              <a:rPr lang="en-US" sz="1600" dirty="0">
                <a:latin typeface="Gotham HTF Light"/>
                <a:cs typeface="Gotham HTF Light"/>
              </a:rPr>
              <a:t> as </a:t>
            </a:r>
            <a:r>
              <a:rPr lang="en-US" sz="1600" dirty="0" err="1">
                <a:latin typeface="Gotham HTF Light"/>
                <a:cs typeface="Gotham HTF Light"/>
              </a:rPr>
              <a:t>caracteristicas</a:t>
            </a:r>
            <a:r>
              <a:rPr lang="en-US" sz="1600" dirty="0">
                <a:latin typeface="Gotham HTF Light"/>
                <a:cs typeface="Gotham HTF Light"/>
              </a:rPr>
              <a:t> da </a:t>
            </a:r>
            <a:r>
              <a:rPr lang="en-US" sz="1600" dirty="0" err="1">
                <a:latin typeface="Gotham HTF Light"/>
                <a:cs typeface="Gotham HTF Light"/>
              </a:rPr>
              <a:t>Classe</a:t>
            </a:r>
            <a:r>
              <a:rPr lang="en-US" sz="1600" dirty="0">
                <a:latin typeface="Gotham HTF Light"/>
                <a:cs typeface="Gotham HTF Light"/>
              </a:rPr>
              <a:t> </a:t>
            </a:r>
            <a:r>
              <a:rPr lang="en-US" sz="1600" dirty="0" err="1">
                <a:latin typeface="Gotham HTF Light"/>
                <a:cs typeface="Gotham HTF Light"/>
              </a:rPr>
              <a:t>Mãe</a:t>
            </a:r>
            <a:r>
              <a:rPr lang="en-US" sz="1600" dirty="0">
                <a:latin typeface="Gotham HTF Light"/>
                <a:cs typeface="Gotham HTF Light"/>
              </a:rPr>
              <a:t>;</a:t>
            </a:r>
          </a:p>
          <a:p>
            <a:pPr marL="800100" lvl="1" indent="-342900">
              <a:lnSpc>
                <a:spcPct val="150000"/>
              </a:lnSpc>
              <a:buClr>
                <a:srgbClr val="ED145B"/>
              </a:buClr>
              <a:buFont typeface="Wingdings" panose="05000000000000000000" pitchFamily="2" charset="2"/>
              <a:buChar char="q"/>
            </a:pPr>
            <a:r>
              <a:rPr lang="en-US" sz="1600" dirty="0" err="1">
                <a:latin typeface="Gotham HTF Light"/>
                <a:cs typeface="Gotham HTF Light"/>
              </a:rPr>
              <a:t>Pode</a:t>
            </a:r>
            <a:r>
              <a:rPr lang="en-US" sz="1600" dirty="0">
                <a:latin typeface="Gotham HTF Light"/>
                <a:cs typeface="Gotham HTF Light"/>
              </a:rPr>
              <a:t> </a:t>
            </a:r>
            <a:r>
              <a:rPr lang="en-US" sz="1600" dirty="0" err="1">
                <a:latin typeface="Gotham HTF Light"/>
                <a:cs typeface="Gotham HTF Light"/>
              </a:rPr>
              <a:t>adicionar</a:t>
            </a:r>
            <a:r>
              <a:rPr lang="en-US" sz="1600" dirty="0">
                <a:latin typeface="Gotham HTF Light"/>
                <a:cs typeface="Gotham HTF Light"/>
              </a:rPr>
              <a:t> </a:t>
            </a:r>
            <a:r>
              <a:rPr lang="en-US" sz="1600" dirty="0" err="1">
                <a:latin typeface="Gotham HTF Light"/>
                <a:cs typeface="Gotham HTF Light"/>
              </a:rPr>
              <a:t>novos</a:t>
            </a:r>
            <a:r>
              <a:rPr lang="en-US" sz="1600" dirty="0">
                <a:latin typeface="Gotham HTF Light"/>
                <a:cs typeface="Gotham HTF Light"/>
              </a:rPr>
              <a:t> </a:t>
            </a:r>
            <a:r>
              <a:rPr lang="en-US" sz="1600" dirty="0" err="1">
                <a:latin typeface="Gotham HTF Light"/>
                <a:cs typeface="Gotham HTF Light"/>
              </a:rPr>
              <a:t>atributos</a:t>
            </a:r>
            <a:r>
              <a:rPr lang="en-US" sz="1600" dirty="0">
                <a:latin typeface="Gotham HTF Light"/>
                <a:cs typeface="Gotham HTF Light"/>
              </a:rPr>
              <a:t> e </a:t>
            </a:r>
            <a:r>
              <a:rPr lang="en-US" sz="1600" dirty="0" err="1">
                <a:latin typeface="Gotham HTF Light"/>
                <a:cs typeface="Gotham HTF Light"/>
              </a:rPr>
              <a:t>métodos</a:t>
            </a:r>
            <a:r>
              <a:rPr lang="en-US" sz="1600" dirty="0">
                <a:latin typeface="Gotham HTF Light"/>
                <a:cs typeface="Gotham HTF Light"/>
              </a:rPr>
              <a:t>;</a:t>
            </a:r>
          </a:p>
          <a:p>
            <a:pPr marL="800100" lvl="1" indent="-342900">
              <a:lnSpc>
                <a:spcPct val="150000"/>
              </a:lnSpc>
              <a:buClr>
                <a:srgbClr val="ED145B"/>
              </a:buClr>
              <a:buFont typeface="Wingdings" panose="05000000000000000000" pitchFamily="2" charset="2"/>
              <a:buChar char="q"/>
            </a:pPr>
            <a:r>
              <a:rPr lang="en-US" sz="1600" dirty="0" err="1">
                <a:latin typeface="Gotham HTF Light"/>
                <a:cs typeface="Gotham HTF Light"/>
              </a:rPr>
              <a:t>Pode</a:t>
            </a:r>
            <a:r>
              <a:rPr lang="en-US" sz="1600" dirty="0">
                <a:latin typeface="Gotham HTF Light"/>
                <a:cs typeface="Gotham HTF Light"/>
              </a:rPr>
              <a:t> </a:t>
            </a:r>
            <a:r>
              <a:rPr lang="en-US" sz="1600" dirty="0" err="1">
                <a:latin typeface="Gotham HTF Light"/>
                <a:cs typeface="Gotham HTF Light"/>
              </a:rPr>
              <a:t>sobrescrever</a:t>
            </a:r>
            <a:r>
              <a:rPr lang="en-US" sz="1600" dirty="0">
                <a:latin typeface="Gotham HTF Light"/>
                <a:cs typeface="Gotham HTF Light"/>
              </a:rPr>
              <a:t> </a:t>
            </a:r>
            <a:r>
              <a:rPr lang="en-US" sz="1600" dirty="0" err="1">
                <a:latin typeface="Gotham HTF Light"/>
                <a:cs typeface="Gotham HTF Light"/>
              </a:rPr>
              <a:t>atributos</a:t>
            </a:r>
            <a:r>
              <a:rPr lang="en-US" sz="1600" dirty="0">
                <a:latin typeface="Gotham HTF Light"/>
                <a:cs typeface="Gotham HTF Light"/>
              </a:rPr>
              <a:t> e </a:t>
            </a:r>
            <a:r>
              <a:rPr lang="en-US" sz="1600" dirty="0" err="1">
                <a:latin typeface="Gotham HTF Light"/>
                <a:cs typeface="Gotham HTF Light"/>
              </a:rPr>
              <a:t>métodos</a:t>
            </a:r>
            <a:r>
              <a:rPr lang="en-US" sz="1600" dirty="0">
                <a:latin typeface="Gotham HTF Light"/>
                <a:cs typeface="Gotham HTF Light"/>
              </a:rPr>
              <a:t> </a:t>
            </a:r>
            <a:r>
              <a:rPr lang="en-US" sz="1600" dirty="0" err="1">
                <a:latin typeface="Gotham HTF Light"/>
                <a:cs typeface="Gotham HTF Light"/>
              </a:rPr>
              <a:t>herdades</a:t>
            </a:r>
            <a:r>
              <a:rPr lang="en-US" sz="1600" dirty="0">
                <a:latin typeface="Gotham HTF Light"/>
                <a:cs typeface="Gotham HTF Light"/>
              </a:rPr>
              <a:t>;</a:t>
            </a:r>
          </a:p>
        </p:txBody>
      </p:sp>
      <p:sp>
        <p:nvSpPr>
          <p:cNvPr id="5" name="CaixaDeTexto 4">
            <a:extLst>
              <a:ext uri="{FF2B5EF4-FFF2-40B4-BE49-F238E27FC236}">
                <a16:creationId xmlns:a16="http://schemas.microsoft.com/office/drawing/2014/main" id="{B1A48C4F-7137-87E6-BB63-D2C7CB82F552}"/>
              </a:ext>
            </a:extLst>
          </p:cNvPr>
          <p:cNvSpPr txBox="1"/>
          <p:nvPr/>
        </p:nvSpPr>
        <p:spPr>
          <a:xfrm>
            <a:off x="4621088" y="842811"/>
            <a:ext cx="3983360" cy="1808444"/>
          </a:xfrm>
          <a:prstGeom prst="rect">
            <a:avLst/>
          </a:prstGeom>
          <a:noFill/>
        </p:spPr>
        <p:txBody>
          <a:bodyPr wrap="square">
            <a:spAutoFit/>
          </a:bodyPr>
          <a:lstStyle/>
          <a:p>
            <a:pPr marL="342900" indent="-342900">
              <a:lnSpc>
                <a:spcPct val="150000"/>
              </a:lnSpc>
              <a:buFont typeface="Wingdings" panose="05000000000000000000" pitchFamily="2" charset="2"/>
              <a:buChar char="v"/>
            </a:pPr>
            <a:r>
              <a:rPr lang="en-US" sz="2800" dirty="0" err="1">
                <a:solidFill>
                  <a:srgbClr val="ED265B"/>
                </a:solidFill>
                <a:latin typeface="Gotham HTF Light"/>
                <a:cs typeface="Gotham HTF Light"/>
              </a:rPr>
              <a:t>Superclasse</a:t>
            </a:r>
            <a:r>
              <a:rPr lang="en-US" sz="2800" dirty="0">
                <a:solidFill>
                  <a:srgbClr val="ED265B"/>
                </a:solidFill>
                <a:latin typeface="Gotham HTF Light"/>
                <a:cs typeface="Gotham HTF Light"/>
              </a:rPr>
              <a:t>:</a:t>
            </a:r>
          </a:p>
          <a:p>
            <a:pPr marL="800100" lvl="1" indent="-342900">
              <a:lnSpc>
                <a:spcPct val="150000"/>
              </a:lnSpc>
              <a:buClr>
                <a:srgbClr val="ED145B"/>
              </a:buClr>
              <a:buFont typeface="Wingdings" panose="05000000000000000000" pitchFamily="2" charset="2"/>
              <a:buChar char="q"/>
            </a:pPr>
            <a:r>
              <a:rPr lang="en-US" sz="1600" dirty="0" err="1">
                <a:latin typeface="Gotham HTF Light"/>
                <a:cs typeface="Gotham HTF Light"/>
              </a:rPr>
              <a:t>Classe</a:t>
            </a:r>
            <a:r>
              <a:rPr lang="en-US" sz="1600" dirty="0">
                <a:latin typeface="Gotham HTF Light"/>
                <a:cs typeface="Gotham HTF Light"/>
              </a:rPr>
              <a:t> Base </a:t>
            </a:r>
            <a:r>
              <a:rPr lang="en-US" sz="1600" dirty="0" err="1">
                <a:latin typeface="Gotham HTF Light"/>
                <a:cs typeface="Gotham HTF Light"/>
              </a:rPr>
              <a:t>ou</a:t>
            </a:r>
            <a:r>
              <a:rPr lang="en-US" sz="1600" dirty="0">
                <a:latin typeface="Gotham HTF Light"/>
                <a:cs typeface="Gotham HTF Light"/>
              </a:rPr>
              <a:t> </a:t>
            </a:r>
            <a:r>
              <a:rPr lang="en-US" sz="1600" dirty="0" err="1">
                <a:latin typeface="Gotham HTF Light"/>
                <a:cs typeface="Gotham HTF Light"/>
              </a:rPr>
              <a:t>Classe</a:t>
            </a:r>
            <a:r>
              <a:rPr lang="en-US" sz="1600" dirty="0">
                <a:latin typeface="Gotham HTF Light"/>
                <a:cs typeface="Gotham HTF Light"/>
              </a:rPr>
              <a:t> </a:t>
            </a:r>
            <a:r>
              <a:rPr lang="en-US" sz="1600" dirty="0" err="1">
                <a:latin typeface="Gotham HTF Light"/>
                <a:cs typeface="Gotham HTF Light"/>
              </a:rPr>
              <a:t>Mãe</a:t>
            </a:r>
            <a:r>
              <a:rPr lang="en-US" sz="1600" dirty="0">
                <a:latin typeface="Gotham HTF Light"/>
                <a:cs typeface="Gotham HTF Light"/>
              </a:rPr>
              <a:t>;</a:t>
            </a:r>
          </a:p>
          <a:p>
            <a:pPr marL="800100" lvl="1" indent="-342900">
              <a:lnSpc>
                <a:spcPct val="150000"/>
              </a:lnSpc>
              <a:buClr>
                <a:srgbClr val="ED145B"/>
              </a:buClr>
              <a:buFont typeface="Wingdings" panose="05000000000000000000" pitchFamily="2" charset="2"/>
              <a:buChar char="q"/>
            </a:pPr>
            <a:r>
              <a:rPr lang="en-US" sz="1600" dirty="0" err="1">
                <a:latin typeface="Gotham HTF Light"/>
                <a:cs typeface="Gotham HTF Light"/>
              </a:rPr>
              <a:t>Contém</a:t>
            </a:r>
            <a:r>
              <a:rPr lang="en-US" sz="1600" dirty="0">
                <a:latin typeface="Gotham HTF Light"/>
                <a:cs typeface="Gotham HTF Light"/>
              </a:rPr>
              <a:t> </a:t>
            </a:r>
            <a:r>
              <a:rPr lang="en-US" sz="1600" dirty="0" err="1">
                <a:latin typeface="Gotham HTF Light"/>
                <a:cs typeface="Gotham HTF Light"/>
              </a:rPr>
              <a:t>os</a:t>
            </a:r>
            <a:r>
              <a:rPr lang="en-US" sz="1600" dirty="0">
                <a:latin typeface="Gotham HTF Light"/>
                <a:cs typeface="Gotham HTF Light"/>
              </a:rPr>
              <a:t> </a:t>
            </a:r>
            <a:r>
              <a:rPr lang="en-US" sz="1600" dirty="0" err="1">
                <a:latin typeface="Gotham HTF Light"/>
                <a:cs typeface="Gotham HTF Light"/>
              </a:rPr>
              <a:t>métodos</a:t>
            </a:r>
            <a:r>
              <a:rPr lang="en-US" sz="1600" dirty="0">
                <a:latin typeface="Gotham HTF Light"/>
                <a:cs typeface="Gotham HTF Light"/>
              </a:rPr>
              <a:t> e </a:t>
            </a:r>
            <a:r>
              <a:rPr lang="en-US" sz="1600" dirty="0" err="1">
                <a:latin typeface="Gotham HTF Light"/>
                <a:cs typeface="Gotham HTF Light"/>
              </a:rPr>
              <a:t>atributos</a:t>
            </a:r>
            <a:r>
              <a:rPr lang="en-US" sz="1600" dirty="0">
                <a:latin typeface="Gotham HTF Light"/>
                <a:cs typeface="Gotham HTF Light"/>
              </a:rPr>
              <a:t> </a:t>
            </a:r>
            <a:r>
              <a:rPr lang="en-US" sz="1600" dirty="0" err="1">
                <a:latin typeface="Gotham HTF Light"/>
                <a:cs typeface="Gotham HTF Light"/>
              </a:rPr>
              <a:t>basicos</a:t>
            </a:r>
            <a:r>
              <a:rPr lang="en-US" sz="1600" dirty="0">
                <a:latin typeface="Gotham HTF Light"/>
                <a:cs typeface="Gotham HTF Light"/>
              </a:rPr>
              <a:t>;</a:t>
            </a:r>
          </a:p>
        </p:txBody>
      </p:sp>
      <p:sp>
        <p:nvSpPr>
          <p:cNvPr id="6" name="CaixaDeTexto 5">
            <a:extLst>
              <a:ext uri="{FF2B5EF4-FFF2-40B4-BE49-F238E27FC236}">
                <a16:creationId xmlns:a16="http://schemas.microsoft.com/office/drawing/2014/main" id="{7544EFF2-79E4-34CC-41EC-E8A51CCBE7DE}"/>
              </a:ext>
            </a:extLst>
          </p:cNvPr>
          <p:cNvSpPr txBox="1"/>
          <p:nvPr/>
        </p:nvSpPr>
        <p:spPr>
          <a:xfrm>
            <a:off x="381000" y="1943429"/>
            <a:ext cx="3983360" cy="671851"/>
          </a:xfrm>
          <a:prstGeom prst="rect">
            <a:avLst/>
          </a:prstGeom>
          <a:noFill/>
        </p:spPr>
        <p:txBody>
          <a:bodyPr wrap="square">
            <a:spAutoFit/>
          </a:bodyPr>
          <a:lstStyle/>
          <a:p>
            <a:pPr marL="342900" indent="-342900">
              <a:lnSpc>
                <a:spcPct val="150000"/>
              </a:lnSpc>
              <a:buFont typeface="Wingdings" panose="05000000000000000000" pitchFamily="2" charset="2"/>
              <a:buChar char="v"/>
            </a:pPr>
            <a:r>
              <a:rPr lang="en-US" sz="2800" dirty="0">
                <a:solidFill>
                  <a:srgbClr val="ED265B"/>
                </a:solidFill>
                <a:latin typeface="Gotham HTF Light"/>
                <a:cs typeface="Gotham HTF Light"/>
              </a:rPr>
              <a:t>O que é </a:t>
            </a:r>
            <a:r>
              <a:rPr lang="en-US" sz="2800" dirty="0" err="1">
                <a:solidFill>
                  <a:srgbClr val="ED265B"/>
                </a:solidFill>
                <a:latin typeface="Gotham HTF Light"/>
                <a:cs typeface="Gotham HTF Light"/>
              </a:rPr>
              <a:t>Herança</a:t>
            </a:r>
            <a:r>
              <a:rPr lang="en-US" sz="2800" dirty="0">
                <a:solidFill>
                  <a:srgbClr val="ED265B"/>
                </a:solidFill>
                <a:latin typeface="Gotham HTF Light"/>
                <a:cs typeface="Gotham HTF Light"/>
              </a:rPr>
              <a:t>?</a:t>
            </a:r>
          </a:p>
        </p:txBody>
      </p:sp>
      <p:sp>
        <p:nvSpPr>
          <p:cNvPr id="7" name="Chave Direita 6">
            <a:extLst>
              <a:ext uri="{FF2B5EF4-FFF2-40B4-BE49-F238E27FC236}">
                <a16:creationId xmlns:a16="http://schemas.microsoft.com/office/drawing/2014/main" id="{3CD55580-56D0-C3B9-A2BC-BA7E0EA8BB85}"/>
              </a:ext>
            </a:extLst>
          </p:cNvPr>
          <p:cNvSpPr/>
          <p:nvPr/>
        </p:nvSpPr>
        <p:spPr>
          <a:xfrm rot="10800000">
            <a:off x="4209757" y="841235"/>
            <a:ext cx="432048" cy="5446725"/>
          </a:xfrm>
          <a:prstGeom prst="rightBrace">
            <a:avLst>
              <a:gd name="adj1" fmla="val 8333"/>
              <a:gd name="adj2" fmla="val 49541"/>
            </a:avLst>
          </a:prstGeom>
          <a:ln w="38100">
            <a:solidFill>
              <a:srgbClr val="ED265B"/>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solidFill>
                <a:srgbClr val="ED145B"/>
              </a:solidFill>
            </a:endParaRPr>
          </a:p>
        </p:txBody>
      </p:sp>
      <p:sp>
        <p:nvSpPr>
          <p:cNvPr id="4" name="CaixaDeTexto 3">
            <a:extLst>
              <a:ext uri="{FF2B5EF4-FFF2-40B4-BE49-F238E27FC236}">
                <a16:creationId xmlns:a16="http://schemas.microsoft.com/office/drawing/2014/main" id="{485757CE-2A8D-EEBF-A78C-CB63B40BED5D}"/>
              </a:ext>
            </a:extLst>
          </p:cNvPr>
          <p:cNvSpPr txBox="1"/>
          <p:nvPr/>
        </p:nvSpPr>
        <p:spPr>
          <a:xfrm>
            <a:off x="300608" y="2615280"/>
            <a:ext cx="3983360" cy="2639441"/>
          </a:xfrm>
          <a:prstGeom prst="rect">
            <a:avLst/>
          </a:prstGeom>
          <a:noFill/>
        </p:spPr>
        <p:txBody>
          <a:bodyPr wrap="square">
            <a:spAutoFit/>
          </a:bodyPr>
          <a:lstStyle/>
          <a:p>
            <a:pPr marL="800100" lvl="1" indent="-342900">
              <a:lnSpc>
                <a:spcPct val="150000"/>
              </a:lnSpc>
              <a:buClr>
                <a:srgbClr val="ED145B"/>
              </a:buClr>
              <a:buFont typeface="Wingdings" panose="05000000000000000000" pitchFamily="2" charset="2"/>
              <a:buChar char="q"/>
            </a:pPr>
            <a:r>
              <a:rPr lang="en-US" sz="1600" dirty="0" err="1">
                <a:latin typeface="Gotham HTF Light"/>
                <a:cs typeface="Gotham HTF Light"/>
              </a:rPr>
              <a:t>Característica</a:t>
            </a:r>
            <a:r>
              <a:rPr lang="en-US" sz="1600" dirty="0">
                <a:latin typeface="Gotham HTF Light"/>
                <a:cs typeface="Gotham HTF Light"/>
              </a:rPr>
              <a:t> </a:t>
            </a:r>
            <a:r>
              <a:rPr lang="en-US" sz="1600" dirty="0" err="1">
                <a:latin typeface="Gotham HTF Light"/>
                <a:cs typeface="Gotham HTF Light"/>
              </a:rPr>
              <a:t>mais</a:t>
            </a:r>
            <a:r>
              <a:rPr lang="en-US" sz="1600" dirty="0">
                <a:latin typeface="Gotham HTF Light"/>
                <a:cs typeface="Gotham HTF Light"/>
              </a:rPr>
              <a:t> </a:t>
            </a:r>
            <a:r>
              <a:rPr lang="en-US" sz="1600" dirty="0" err="1">
                <a:latin typeface="Gotham HTF Light"/>
                <a:cs typeface="Gotham HTF Light"/>
              </a:rPr>
              <a:t>importante</a:t>
            </a:r>
            <a:r>
              <a:rPr lang="en-US" sz="1600" dirty="0">
                <a:latin typeface="Gotham HTF Light"/>
                <a:cs typeface="Gotham HTF Light"/>
              </a:rPr>
              <a:t> da </a:t>
            </a:r>
            <a:r>
              <a:rPr lang="en-US" sz="1600" dirty="0" err="1">
                <a:latin typeface="Gotham HTF Light"/>
                <a:cs typeface="Gotham HTF Light"/>
              </a:rPr>
              <a:t>orientação</a:t>
            </a:r>
            <a:r>
              <a:rPr lang="en-US" sz="1600" dirty="0">
                <a:latin typeface="Gotham HTF Light"/>
                <a:cs typeface="Gotham HTF Light"/>
              </a:rPr>
              <a:t> a </a:t>
            </a:r>
            <a:r>
              <a:rPr lang="en-US" sz="1600" dirty="0" err="1">
                <a:latin typeface="Gotham HTF Light"/>
                <a:cs typeface="Gotham HTF Light"/>
              </a:rPr>
              <a:t>objetos</a:t>
            </a:r>
            <a:r>
              <a:rPr lang="en-US" sz="1600" dirty="0">
                <a:latin typeface="Gotham HTF Light"/>
                <a:cs typeface="Gotham HTF Light"/>
              </a:rPr>
              <a:t>;</a:t>
            </a:r>
          </a:p>
          <a:p>
            <a:pPr marL="800100" lvl="1" indent="-342900">
              <a:lnSpc>
                <a:spcPct val="150000"/>
              </a:lnSpc>
              <a:buClr>
                <a:srgbClr val="ED145B"/>
              </a:buClr>
              <a:buFont typeface="Wingdings" panose="05000000000000000000" pitchFamily="2" charset="2"/>
              <a:buChar char="q"/>
            </a:pPr>
            <a:r>
              <a:rPr lang="en-US" sz="1600" dirty="0" err="1">
                <a:latin typeface="Gotham HTF Light"/>
                <a:cs typeface="Gotham HTF Light"/>
              </a:rPr>
              <a:t>Permite</a:t>
            </a:r>
            <a:r>
              <a:rPr lang="en-US" sz="1600" dirty="0">
                <a:latin typeface="Gotham HTF Light"/>
                <a:cs typeface="Gotham HTF Light"/>
              </a:rPr>
              <a:t> a </a:t>
            </a:r>
            <a:r>
              <a:rPr lang="en-US" sz="1600" dirty="0" err="1">
                <a:latin typeface="Gotham HTF Light"/>
                <a:cs typeface="Gotham HTF Light"/>
              </a:rPr>
              <a:t>criação</a:t>
            </a:r>
            <a:r>
              <a:rPr lang="en-US" sz="1600" dirty="0">
                <a:latin typeface="Gotham HTF Light"/>
                <a:cs typeface="Gotham HTF Light"/>
              </a:rPr>
              <a:t> de </a:t>
            </a:r>
            <a:r>
              <a:rPr lang="en-US" sz="1600" dirty="0" err="1">
                <a:latin typeface="Gotham HTF Light"/>
                <a:cs typeface="Gotham HTF Light"/>
              </a:rPr>
              <a:t>novas</a:t>
            </a:r>
            <a:r>
              <a:rPr lang="en-US" sz="1600" dirty="0">
                <a:latin typeface="Gotham HTF Light"/>
                <a:cs typeface="Gotham HTF Light"/>
              </a:rPr>
              <a:t> classes, </a:t>
            </a:r>
            <a:r>
              <a:rPr lang="en-US" sz="1600" dirty="0" err="1">
                <a:latin typeface="Gotham HTF Light"/>
                <a:cs typeface="Gotham HTF Light"/>
              </a:rPr>
              <a:t>baseadas</a:t>
            </a:r>
            <a:r>
              <a:rPr lang="en-US" sz="1600" dirty="0">
                <a:latin typeface="Gotham HTF Light"/>
                <a:cs typeface="Gotham HTF Light"/>
              </a:rPr>
              <a:t> </a:t>
            </a:r>
            <a:r>
              <a:rPr lang="en-US" sz="1600" dirty="0" err="1">
                <a:latin typeface="Gotham HTF Light"/>
                <a:cs typeface="Gotham HTF Light"/>
              </a:rPr>
              <a:t>em</a:t>
            </a:r>
            <a:r>
              <a:rPr lang="en-US" sz="1600" dirty="0">
                <a:latin typeface="Gotham HTF Light"/>
                <a:cs typeface="Gotham HTF Light"/>
              </a:rPr>
              <a:t> </a:t>
            </a:r>
            <a:r>
              <a:rPr lang="en-US" sz="1600" dirty="0" err="1">
                <a:latin typeface="Gotham HTF Light"/>
                <a:cs typeface="Gotham HTF Light"/>
              </a:rPr>
              <a:t>outras</a:t>
            </a:r>
            <a:r>
              <a:rPr lang="en-US" sz="1600" dirty="0">
                <a:latin typeface="Gotham HTF Light"/>
                <a:cs typeface="Gotham HTF Light"/>
              </a:rPr>
              <a:t> classes!</a:t>
            </a:r>
          </a:p>
          <a:p>
            <a:pPr marL="800100" lvl="1" indent="-342900">
              <a:lnSpc>
                <a:spcPct val="150000"/>
              </a:lnSpc>
              <a:buClr>
                <a:srgbClr val="ED145B"/>
              </a:buClr>
              <a:buFont typeface="Wingdings" panose="05000000000000000000" pitchFamily="2" charset="2"/>
              <a:buChar char="q"/>
            </a:pPr>
            <a:r>
              <a:rPr lang="en-US" sz="1600" dirty="0" err="1">
                <a:latin typeface="Gotham HTF Light"/>
                <a:cs typeface="Gotham HTF Light"/>
              </a:rPr>
              <a:t>Herda</a:t>
            </a:r>
            <a:r>
              <a:rPr lang="en-US" sz="1600" dirty="0">
                <a:latin typeface="Gotham HTF Light"/>
                <a:cs typeface="Gotham HTF Light"/>
              </a:rPr>
              <a:t> </a:t>
            </a:r>
            <a:r>
              <a:rPr lang="en-US" sz="1600" dirty="0" err="1">
                <a:latin typeface="Gotham HTF Light"/>
                <a:cs typeface="Gotham HTF Light"/>
              </a:rPr>
              <a:t>todos</a:t>
            </a:r>
            <a:r>
              <a:rPr lang="en-US" sz="1600" dirty="0">
                <a:latin typeface="Gotham HTF Light"/>
                <a:cs typeface="Gotham HTF Light"/>
              </a:rPr>
              <a:t> </a:t>
            </a:r>
            <a:r>
              <a:rPr lang="en-US" sz="1600" dirty="0" err="1">
                <a:latin typeface="Gotham HTF Light"/>
                <a:cs typeface="Gotham HTF Light"/>
              </a:rPr>
              <a:t>os</a:t>
            </a:r>
            <a:r>
              <a:rPr lang="en-US" sz="1600" dirty="0">
                <a:latin typeface="Gotham HTF Light"/>
                <a:cs typeface="Gotham HTF Light"/>
              </a:rPr>
              <a:t> </a:t>
            </a:r>
            <a:r>
              <a:rPr lang="en-US" sz="1600" dirty="0" err="1">
                <a:latin typeface="Gotham HTF Light"/>
                <a:cs typeface="Gotham HTF Light"/>
              </a:rPr>
              <a:t>atribuitos</a:t>
            </a:r>
            <a:r>
              <a:rPr lang="en-US" sz="1600" dirty="0">
                <a:latin typeface="Gotham HTF Light"/>
                <a:cs typeface="Gotham HTF Light"/>
              </a:rPr>
              <a:t> e </a:t>
            </a:r>
            <a:r>
              <a:rPr lang="en-US" sz="1600" dirty="0" err="1">
                <a:latin typeface="Gotham HTF Light"/>
                <a:cs typeface="Gotham HTF Light"/>
              </a:rPr>
              <a:t>métodos</a:t>
            </a:r>
            <a:r>
              <a:rPr lang="en-US" sz="1600" dirty="0">
                <a:latin typeface="Gotham HTF Light"/>
                <a:cs typeface="Gotham HTF Light"/>
              </a:rPr>
              <a:t> da </a:t>
            </a:r>
            <a:r>
              <a:rPr lang="en-US" sz="1600" dirty="0" err="1">
                <a:latin typeface="Gotham HTF Light"/>
                <a:cs typeface="Gotham HTF Light"/>
              </a:rPr>
              <a:t>classe</a:t>
            </a:r>
            <a:r>
              <a:rPr lang="en-US" sz="1600" dirty="0">
                <a:latin typeface="Gotham HTF Light"/>
                <a:cs typeface="Gotham HTF Light"/>
              </a:rPr>
              <a:t> base (</a:t>
            </a:r>
            <a:r>
              <a:rPr lang="en-US" sz="1600" dirty="0" err="1">
                <a:latin typeface="Gotham HTF Light"/>
                <a:cs typeface="Gotham HTF Light"/>
              </a:rPr>
              <a:t>classe</a:t>
            </a:r>
            <a:r>
              <a:rPr lang="en-US" sz="1600" dirty="0">
                <a:latin typeface="Gotham HTF Light"/>
                <a:cs typeface="Gotham HTF Light"/>
              </a:rPr>
              <a:t> </a:t>
            </a:r>
            <a:r>
              <a:rPr lang="en-US" sz="1600" dirty="0" err="1">
                <a:latin typeface="Gotham HTF Light"/>
                <a:cs typeface="Gotham HTF Light"/>
              </a:rPr>
              <a:t>mãe</a:t>
            </a:r>
            <a:r>
              <a:rPr lang="en-US" sz="1600" dirty="0">
                <a:latin typeface="Gotham HTF Light"/>
                <a:cs typeface="Gotham HTF Light"/>
              </a:rPr>
              <a:t>);</a:t>
            </a:r>
          </a:p>
        </p:txBody>
      </p:sp>
    </p:spTree>
    <p:extLst>
      <p:ext uri="{BB962C8B-B14F-4D97-AF65-F5344CB8AC3E}">
        <p14:creationId xmlns:p14="http://schemas.microsoft.com/office/powerpoint/2010/main" val="2279155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fade">
                                      <p:cBhvr>
                                        <p:cTn id="2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7" grpId="0" animBg="1"/>
      <p:bldP spid="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6">
            <a:extLst>
              <a:ext uri="{FF2B5EF4-FFF2-40B4-BE49-F238E27FC236}">
                <a16:creationId xmlns:a16="http://schemas.microsoft.com/office/drawing/2014/main" id="{225765AD-71F7-DC36-6CE8-E9873BEE1F3F}"/>
              </a:ext>
            </a:extLst>
          </p:cNvPr>
          <p:cNvSpPr txBox="1"/>
          <p:nvPr/>
        </p:nvSpPr>
        <p:spPr>
          <a:xfrm>
            <a:off x="228600" y="133350"/>
            <a:ext cx="6324600" cy="707886"/>
          </a:xfrm>
          <a:prstGeom prst="rect">
            <a:avLst/>
          </a:prstGeom>
          <a:noFill/>
        </p:spPr>
        <p:txBody>
          <a:bodyPr wrap="square" rtlCol="0">
            <a:spAutoFit/>
          </a:bodyPr>
          <a:lstStyle/>
          <a:p>
            <a:r>
              <a:rPr lang="pt-BR" sz="4000" dirty="0">
                <a:solidFill>
                  <a:srgbClr val="ED145B"/>
                </a:solidFill>
                <a:latin typeface="Gotham HTF" pitchFamily="50" charset="0"/>
                <a:cs typeface="Gotham HTF Light"/>
              </a:rPr>
              <a:t>Herança e Polimorfismo</a:t>
            </a:r>
          </a:p>
        </p:txBody>
      </p:sp>
      <p:pic>
        <p:nvPicPr>
          <p:cNvPr id="6" name="Imagem 5">
            <a:extLst>
              <a:ext uri="{FF2B5EF4-FFF2-40B4-BE49-F238E27FC236}">
                <a16:creationId xmlns:a16="http://schemas.microsoft.com/office/drawing/2014/main" id="{045B99D8-0CDE-B45F-CDD6-A9EA3AEF9914}"/>
              </a:ext>
            </a:extLst>
          </p:cNvPr>
          <p:cNvPicPr>
            <a:picLocks noChangeAspect="1"/>
          </p:cNvPicPr>
          <p:nvPr/>
        </p:nvPicPr>
        <p:blipFill>
          <a:blip r:embed="rId3"/>
          <a:stretch>
            <a:fillRect/>
          </a:stretch>
        </p:blipFill>
        <p:spPr>
          <a:xfrm>
            <a:off x="541233" y="836712"/>
            <a:ext cx="3710429" cy="5492089"/>
          </a:xfrm>
          <a:prstGeom prst="rect">
            <a:avLst/>
          </a:prstGeom>
        </p:spPr>
      </p:pic>
      <p:pic>
        <p:nvPicPr>
          <p:cNvPr id="14" name="Imagem 13">
            <a:extLst>
              <a:ext uri="{FF2B5EF4-FFF2-40B4-BE49-F238E27FC236}">
                <a16:creationId xmlns:a16="http://schemas.microsoft.com/office/drawing/2014/main" id="{D884439F-9091-6D8D-5321-191E86D6FA46}"/>
              </a:ext>
            </a:extLst>
          </p:cNvPr>
          <p:cNvPicPr>
            <a:picLocks noChangeAspect="1"/>
          </p:cNvPicPr>
          <p:nvPr/>
        </p:nvPicPr>
        <p:blipFill>
          <a:blip r:embed="rId4"/>
          <a:stretch>
            <a:fillRect/>
          </a:stretch>
        </p:blipFill>
        <p:spPr>
          <a:xfrm>
            <a:off x="5114683" y="836712"/>
            <a:ext cx="3489765" cy="5475743"/>
          </a:xfrm>
          <a:prstGeom prst="rect">
            <a:avLst/>
          </a:prstGeom>
        </p:spPr>
      </p:pic>
      <p:sp>
        <p:nvSpPr>
          <p:cNvPr id="16" name="Retângulo 15">
            <a:extLst>
              <a:ext uri="{FF2B5EF4-FFF2-40B4-BE49-F238E27FC236}">
                <a16:creationId xmlns:a16="http://schemas.microsoft.com/office/drawing/2014/main" id="{CFF5CC30-1E6A-E645-91D3-55AB501A3A98}"/>
              </a:ext>
            </a:extLst>
          </p:cNvPr>
          <p:cNvSpPr/>
          <p:nvPr/>
        </p:nvSpPr>
        <p:spPr>
          <a:xfrm>
            <a:off x="5292080" y="5661248"/>
            <a:ext cx="3168352" cy="720080"/>
          </a:xfrm>
          <a:prstGeom prst="rect">
            <a:avLst/>
          </a:prstGeom>
          <a:noFill/>
          <a:ln w="28575">
            <a:solidFill>
              <a:schemeClr val="accent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pt-BR"/>
          </a:p>
        </p:txBody>
      </p:sp>
      <p:sp>
        <p:nvSpPr>
          <p:cNvPr id="27" name="Retângulo 26">
            <a:extLst>
              <a:ext uri="{FF2B5EF4-FFF2-40B4-BE49-F238E27FC236}">
                <a16:creationId xmlns:a16="http://schemas.microsoft.com/office/drawing/2014/main" id="{48C8EF56-ECB2-B4F7-CF0F-85CC5DD5050D}"/>
              </a:ext>
            </a:extLst>
          </p:cNvPr>
          <p:cNvSpPr/>
          <p:nvPr/>
        </p:nvSpPr>
        <p:spPr>
          <a:xfrm>
            <a:off x="755576" y="5661248"/>
            <a:ext cx="3168352" cy="720080"/>
          </a:xfrm>
          <a:prstGeom prst="rect">
            <a:avLst/>
          </a:prstGeom>
          <a:noFill/>
          <a:ln w="28575">
            <a:solidFill>
              <a:schemeClr val="accent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pt-BR"/>
          </a:p>
        </p:txBody>
      </p:sp>
    </p:spTree>
    <p:extLst>
      <p:ext uri="{BB962C8B-B14F-4D97-AF65-F5344CB8AC3E}">
        <p14:creationId xmlns:p14="http://schemas.microsoft.com/office/powerpoint/2010/main" val="27714224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7"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6">
            <a:extLst>
              <a:ext uri="{FF2B5EF4-FFF2-40B4-BE49-F238E27FC236}">
                <a16:creationId xmlns:a16="http://schemas.microsoft.com/office/drawing/2014/main" id="{225765AD-71F7-DC36-6CE8-E9873BEE1F3F}"/>
              </a:ext>
            </a:extLst>
          </p:cNvPr>
          <p:cNvSpPr txBox="1"/>
          <p:nvPr/>
        </p:nvSpPr>
        <p:spPr>
          <a:xfrm>
            <a:off x="228600" y="133350"/>
            <a:ext cx="6324600" cy="707886"/>
          </a:xfrm>
          <a:prstGeom prst="rect">
            <a:avLst/>
          </a:prstGeom>
          <a:noFill/>
        </p:spPr>
        <p:txBody>
          <a:bodyPr wrap="square" rtlCol="0">
            <a:spAutoFit/>
          </a:bodyPr>
          <a:lstStyle/>
          <a:p>
            <a:r>
              <a:rPr lang="pt-BR" sz="4000" dirty="0">
                <a:solidFill>
                  <a:srgbClr val="ED145B"/>
                </a:solidFill>
                <a:latin typeface="Gotham HTF" pitchFamily="50" charset="0"/>
                <a:cs typeface="Gotham HTF Light"/>
              </a:rPr>
              <a:t>Herança e Polimorfismo</a:t>
            </a:r>
          </a:p>
        </p:txBody>
      </p:sp>
      <p:pic>
        <p:nvPicPr>
          <p:cNvPr id="4" name="Imagem 3">
            <a:extLst>
              <a:ext uri="{FF2B5EF4-FFF2-40B4-BE49-F238E27FC236}">
                <a16:creationId xmlns:a16="http://schemas.microsoft.com/office/drawing/2014/main" id="{8ECE88D5-C982-720A-DD53-A9E102EF312D}"/>
              </a:ext>
            </a:extLst>
          </p:cNvPr>
          <p:cNvPicPr>
            <a:picLocks noChangeAspect="1"/>
          </p:cNvPicPr>
          <p:nvPr/>
        </p:nvPicPr>
        <p:blipFill>
          <a:blip r:embed="rId3"/>
          <a:stretch>
            <a:fillRect/>
          </a:stretch>
        </p:blipFill>
        <p:spPr>
          <a:xfrm>
            <a:off x="323528" y="980728"/>
            <a:ext cx="3757983" cy="5234334"/>
          </a:xfrm>
          <a:prstGeom prst="rect">
            <a:avLst/>
          </a:prstGeom>
        </p:spPr>
      </p:pic>
      <p:pic>
        <p:nvPicPr>
          <p:cNvPr id="3" name="Imagem 2">
            <a:extLst>
              <a:ext uri="{FF2B5EF4-FFF2-40B4-BE49-F238E27FC236}">
                <a16:creationId xmlns:a16="http://schemas.microsoft.com/office/drawing/2014/main" id="{94490D5A-FDCD-9424-9F2E-AAF8F2047A6E}"/>
              </a:ext>
            </a:extLst>
          </p:cNvPr>
          <p:cNvPicPr>
            <a:picLocks noChangeAspect="1"/>
          </p:cNvPicPr>
          <p:nvPr/>
        </p:nvPicPr>
        <p:blipFill>
          <a:blip r:embed="rId4"/>
          <a:stretch>
            <a:fillRect/>
          </a:stretch>
        </p:blipFill>
        <p:spPr>
          <a:xfrm>
            <a:off x="5004048" y="980728"/>
            <a:ext cx="3381375" cy="1019175"/>
          </a:xfrm>
          <a:prstGeom prst="rect">
            <a:avLst/>
          </a:prstGeom>
        </p:spPr>
      </p:pic>
      <p:pic>
        <p:nvPicPr>
          <p:cNvPr id="6" name="Imagem 5">
            <a:extLst>
              <a:ext uri="{FF2B5EF4-FFF2-40B4-BE49-F238E27FC236}">
                <a16:creationId xmlns:a16="http://schemas.microsoft.com/office/drawing/2014/main" id="{BC370A84-CA87-4890-9AAE-3F503F5CA530}"/>
              </a:ext>
            </a:extLst>
          </p:cNvPr>
          <p:cNvPicPr>
            <a:picLocks noChangeAspect="1"/>
          </p:cNvPicPr>
          <p:nvPr/>
        </p:nvPicPr>
        <p:blipFill>
          <a:blip r:embed="rId5"/>
          <a:stretch>
            <a:fillRect/>
          </a:stretch>
        </p:blipFill>
        <p:spPr>
          <a:xfrm>
            <a:off x="4965948" y="2348880"/>
            <a:ext cx="3419475" cy="990600"/>
          </a:xfrm>
          <a:prstGeom prst="rect">
            <a:avLst/>
          </a:prstGeom>
        </p:spPr>
      </p:pic>
      <p:sp>
        <p:nvSpPr>
          <p:cNvPr id="7" name="CaixaDeTexto 6">
            <a:extLst>
              <a:ext uri="{FF2B5EF4-FFF2-40B4-BE49-F238E27FC236}">
                <a16:creationId xmlns:a16="http://schemas.microsoft.com/office/drawing/2014/main" id="{42FA74C8-AD77-7894-7F9F-0EA87C494FED}"/>
              </a:ext>
            </a:extLst>
          </p:cNvPr>
          <p:cNvSpPr txBox="1"/>
          <p:nvPr/>
        </p:nvSpPr>
        <p:spPr>
          <a:xfrm>
            <a:off x="4283968" y="3679171"/>
            <a:ext cx="4752528" cy="2270109"/>
          </a:xfrm>
          <a:prstGeom prst="rect">
            <a:avLst/>
          </a:prstGeom>
          <a:noFill/>
        </p:spPr>
        <p:txBody>
          <a:bodyPr wrap="square">
            <a:spAutoFit/>
          </a:bodyPr>
          <a:lstStyle/>
          <a:p>
            <a:pPr marL="800100" lvl="1" indent="-342900">
              <a:lnSpc>
                <a:spcPct val="150000"/>
              </a:lnSpc>
              <a:buClr>
                <a:srgbClr val="ED145B"/>
              </a:buClr>
              <a:buFont typeface="Wingdings" panose="05000000000000000000" pitchFamily="2" charset="2"/>
              <a:buChar char="ü"/>
            </a:pPr>
            <a:r>
              <a:rPr lang="en-US" sz="1600" dirty="0" err="1">
                <a:latin typeface="Gotham HTF Light"/>
                <a:cs typeface="Gotham HTF Light"/>
              </a:rPr>
              <a:t>Gato</a:t>
            </a:r>
            <a:r>
              <a:rPr lang="en-US" sz="1600" dirty="0">
                <a:latin typeface="Gotham HTF Light"/>
                <a:cs typeface="Gotham HTF Light"/>
              </a:rPr>
              <a:t> e </a:t>
            </a:r>
            <a:r>
              <a:rPr lang="en-US" sz="1600" dirty="0" err="1">
                <a:latin typeface="Gotham HTF Light"/>
                <a:cs typeface="Gotham HTF Light"/>
              </a:rPr>
              <a:t>Cachorro</a:t>
            </a:r>
            <a:r>
              <a:rPr lang="en-US" sz="1600" dirty="0">
                <a:latin typeface="Gotham HTF Light"/>
                <a:cs typeface="Gotham HTF Light"/>
              </a:rPr>
              <a:t> </a:t>
            </a:r>
            <a:r>
              <a:rPr lang="en-US" sz="1600" dirty="0" err="1">
                <a:latin typeface="Gotham HTF Light"/>
                <a:cs typeface="Gotham HTF Light"/>
              </a:rPr>
              <a:t>são</a:t>
            </a:r>
            <a:r>
              <a:rPr lang="en-US" sz="1600" dirty="0">
                <a:latin typeface="Gotham HTF Light"/>
                <a:cs typeface="Gotham HTF Light"/>
              </a:rPr>
              <a:t> </a:t>
            </a:r>
            <a:r>
              <a:rPr lang="en-US" sz="1600" dirty="0" err="1">
                <a:latin typeface="Gotham HTF Light"/>
                <a:cs typeface="Gotham HTF Light"/>
              </a:rPr>
              <a:t>Animais</a:t>
            </a:r>
            <a:r>
              <a:rPr lang="en-US" sz="1600" dirty="0">
                <a:latin typeface="Gotham HTF Light"/>
                <a:cs typeface="Gotham HTF Light"/>
              </a:rPr>
              <a:t>!</a:t>
            </a:r>
          </a:p>
          <a:p>
            <a:pPr marL="800100" lvl="1" indent="-342900">
              <a:lnSpc>
                <a:spcPct val="150000"/>
              </a:lnSpc>
              <a:buClr>
                <a:srgbClr val="ED145B"/>
              </a:buClr>
              <a:buFont typeface="Wingdings" panose="05000000000000000000" pitchFamily="2" charset="2"/>
              <a:buChar char="ü"/>
            </a:pPr>
            <a:r>
              <a:rPr lang="en-US" sz="1600" dirty="0">
                <a:latin typeface="Gotham HTF Light"/>
                <a:cs typeface="Gotham HTF Light"/>
              </a:rPr>
              <a:t>Animal é a </a:t>
            </a:r>
            <a:r>
              <a:rPr lang="en-US" sz="1600" dirty="0" err="1">
                <a:latin typeface="Gotham HTF Light"/>
                <a:cs typeface="Gotham HTF Light"/>
              </a:rPr>
              <a:t>Superclasse</a:t>
            </a:r>
            <a:r>
              <a:rPr lang="en-US" sz="1600" dirty="0">
                <a:latin typeface="Gotham HTF Light"/>
                <a:cs typeface="Gotham HTF Light"/>
              </a:rPr>
              <a:t>;</a:t>
            </a:r>
          </a:p>
          <a:p>
            <a:pPr marL="800100" lvl="1" indent="-342900">
              <a:lnSpc>
                <a:spcPct val="150000"/>
              </a:lnSpc>
              <a:buClr>
                <a:srgbClr val="ED145B"/>
              </a:buClr>
              <a:buFont typeface="Wingdings" panose="05000000000000000000" pitchFamily="2" charset="2"/>
              <a:buChar char="ü"/>
            </a:pPr>
            <a:r>
              <a:rPr lang="en-US" sz="1600" dirty="0" err="1">
                <a:latin typeface="Gotham HTF Light"/>
                <a:cs typeface="Gotham HTF Light"/>
              </a:rPr>
              <a:t>Gato</a:t>
            </a:r>
            <a:r>
              <a:rPr lang="en-US" sz="1600" dirty="0">
                <a:latin typeface="Gotham HTF Light"/>
                <a:cs typeface="Gotham HTF Light"/>
              </a:rPr>
              <a:t> e </a:t>
            </a:r>
            <a:r>
              <a:rPr lang="en-US" sz="1600" dirty="0" err="1">
                <a:latin typeface="Gotham HTF Light"/>
                <a:cs typeface="Gotham HTF Light"/>
              </a:rPr>
              <a:t>Cachorro</a:t>
            </a:r>
            <a:r>
              <a:rPr lang="en-US" sz="1600" dirty="0">
                <a:latin typeface="Gotham HTF Light"/>
                <a:cs typeface="Gotham HTF Light"/>
              </a:rPr>
              <a:t> </a:t>
            </a:r>
            <a:r>
              <a:rPr lang="en-US" sz="1600" dirty="0" err="1">
                <a:latin typeface="Gotham HTF Light"/>
                <a:cs typeface="Gotham HTF Light"/>
              </a:rPr>
              <a:t>são</a:t>
            </a:r>
            <a:r>
              <a:rPr lang="en-US" sz="1600" dirty="0">
                <a:latin typeface="Gotham HTF Light"/>
                <a:cs typeface="Gotham HTF Light"/>
              </a:rPr>
              <a:t> as Subclasses</a:t>
            </a:r>
          </a:p>
          <a:p>
            <a:pPr marL="800100" lvl="1" indent="-342900">
              <a:lnSpc>
                <a:spcPct val="150000"/>
              </a:lnSpc>
              <a:buClr>
                <a:srgbClr val="ED145B"/>
              </a:buClr>
              <a:buFont typeface="Wingdings" panose="05000000000000000000" pitchFamily="2" charset="2"/>
              <a:buChar char="ü"/>
            </a:pPr>
            <a:endParaRPr lang="en-US" sz="1600" dirty="0">
              <a:latin typeface="Gotham HTF Light"/>
              <a:cs typeface="Gotham HTF Light"/>
            </a:endParaRPr>
          </a:p>
          <a:p>
            <a:pPr marL="800100" lvl="1" indent="-342900">
              <a:lnSpc>
                <a:spcPct val="150000"/>
              </a:lnSpc>
              <a:buClr>
                <a:srgbClr val="ED145B"/>
              </a:buClr>
              <a:buFont typeface="Wingdings" panose="05000000000000000000" pitchFamily="2" charset="2"/>
              <a:buChar char="v"/>
            </a:pPr>
            <a:r>
              <a:rPr lang="en-US" sz="1600" b="1" dirty="0" err="1">
                <a:latin typeface="Gotham HTF Light"/>
                <a:cs typeface="Gotham HTF Light"/>
              </a:rPr>
              <a:t>Gato</a:t>
            </a:r>
            <a:r>
              <a:rPr lang="en-US" sz="1600" b="1" dirty="0">
                <a:latin typeface="Gotham HTF Light"/>
                <a:cs typeface="Gotham HTF Light"/>
              </a:rPr>
              <a:t> e </a:t>
            </a:r>
            <a:r>
              <a:rPr lang="en-US" sz="1600" b="1" dirty="0" err="1">
                <a:latin typeface="Gotham HTF Light"/>
                <a:cs typeface="Gotham HTF Light"/>
              </a:rPr>
              <a:t>Cachorro</a:t>
            </a:r>
            <a:r>
              <a:rPr lang="en-US" sz="1600" b="1" dirty="0">
                <a:latin typeface="Gotham HTF Light"/>
                <a:cs typeface="Gotham HTF Light"/>
              </a:rPr>
              <a:t> HERDAM as </a:t>
            </a:r>
            <a:r>
              <a:rPr lang="en-US" sz="1600" b="1" dirty="0" err="1">
                <a:latin typeface="Gotham HTF Light"/>
                <a:cs typeface="Gotham HTF Light"/>
              </a:rPr>
              <a:t>características</a:t>
            </a:r>
            <a:r>
              <a:rPr lang="en-US" sz="1600" b="1" dirty="0">
                <a:latin typeface="Gotham HTF Light"/>
                <a:cs typeface="Gotham HTF Light"/>
              </a:rPr>
              <a:t> de Animal!</a:t>
            </a:r>
          </a:p>
        </p:txBody>
      </p:sp>
    </p:spTree>
    <p:extLst>
      <p:ext uri="{BB962C8B-B14F-4D97-AF65-F5344CB8AC3E}">
        <p14:creationId xmlns:p14="http://schemas.microsoft.com/office/powerpoint/2010/main" val="3822072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6">
            <a:extLst>
              <a:ext uri="{FF2B5EF4-FFF2-40B4-BE49-F238E27FC236}">
                <a16:creationId xmlns:a16="http://schemas.microsoft.com/office/drawing/2014/main" id="{225765AD-71F7-DC36-6CE8-E9873BEE1F3F}"/>
              </a:ext>
            </a:extLst>
          </p:cNvPr>
          <p:cNvSpPr txBox="1"/>
          <p:nvPr/>
        </p:nvSpPr>
        <p:spPr>
          <a:xfrm>
            <a:off x="228600" y="133350"/>
            <a:ext cx="6324600" cy="707886"/>
          </a:xfrm>
          <a:prstGeom prst="rect">
            <a:avLst/>
          </a:prstGeom>
          <a:noFill/>
        </p:spPr>
        <p:txBody>
          <a:bodyPr wrap="square" rtlCol="0">
            <a:spAutoFit/>
          </a:bodyPr>
          <a:lstStyle/>
          <a:p>
            <a:r>
              <a:rPr lang="pt-BR" sz="4000" dirty="0">
                <a:solidFill>
                  <a:srgbClr val="ED145B"/>
                </a:solidFill>
                <a:latin typeface="Gotham HTF" pitchFamily="50" charset="0"/>
                <a:cs typeface="Gotham HTF Light"/>
              </a:rPr>
              <a:t>Herança e Polimorfismo</a:t>
            </a:r>
          </a:p>
        </p:txBody>
      </p:sp>
      <p:grpSp>
        <p:nvGrpSpPr>
          <p:cNvPr id="23" name="Agrupar 22">
            <a:extLst>
              <a:ext uri="{FF2B5EF4-FFF2-40B4-BE49-F238E27FC236}">
                <a16:creationId xmlns:a16="http://schemas.microsoft.com/office/drawing/2014/main" id="{4D2F4B49-F427-191A-ED27-A5D4FA9A8ABB}"/>
              </a:ext>
            </a:extLst>
          </p:cNvPr>
          <p:cNvGrpSpPr/>
          <p:nvPr/>
        </p:nvGrpSpPr>
        <p:grpSpPr>
          <a:xfrm>
            <a:off x="450208" y="977960"/>
            <a:ext cx="7570908" cy="1515798"/>
            <a:chOff x="450208" y="977960"/>
            <a:chExt cx="7570908" cy="1515798"/>
          </a:xfrm>
        </p:grpSpPr>
        <p:sp>
          <p:nvSpPr>
            <p:cNvPr id="8" name="Chave Direita 7">
              <a:extLst>
                <a:ext uri="{FF2B5EF4-FFF2-40B4-BE49-F238E27FC236}">
                  <a16:creationId xmlns:a16="http://schemas.microsoft.com/office/drawing/2014/main" id="{632419BF-9510-D59D-482E-CB3F6BD25C11}"/>
                </a:ext>
              </a:extLst>
            </p:cNvPr>
            <p:cNvSpPr/>
            <p:nvPr/>
          </p:nvSpPr>
          <p:spPr>
            <a:xfrm>
              <a:off x="4067944" y="981591"/>
              <a:ext cx="432048" cy="1512167"/>
            </a:xfrm>
            <a:prstGeom prst="rightBrace">
              <a:avLst/>
            </a:prstGeom>
            <a:ln w="38100">
              <a:solidFill>
                <a:srgbClr val="ED265B"/>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solidFill>
                  <a:srgbClr val="ED145B"/>
                </a:solidFill>
              </a:endParaRPr>
            </a:p>
          </p:txBody>
        </p:sp>
        <p:sp>
          <p:nvSpPr>
            <p:cNvPr id="10" name="CaixaDeTexto 9">
              <a:extLst>
                <a:ext uri="{FF2B5EF4-FFF2-40B4-BE49-F238E27FC236}">
                  <a16:creationId xmlns:a16="http://schemas.microsoft.com/office/drawing/2014/main" id="{54A48432-AC84-CAF5-FC02-FF0098F2102A}"/>
                </a:ext>
              </a:extLst>
            </p:cNvPr>
            <p:cNvSpPr txBox="1"/>
            <p:nvPr/>
          </p:nvSpPr>
          <p:spPr>
            <a:xfrm>
              <a:off x="4572000" y="1125606"/>
              <a:ext cx="3449116" cy="1162113"/>
            </a:xfrm>
            <a:prstGeom prst="rect">
              <a:avLst/>
            </a:prstGeom>
            <a:noFill/>
          </p:spPr>
          <p:txBody>
            <a:bodyPr wrap="square">
              <a:spAutoFit/>
            </a:bodyPr>
            <a:lstStyle/>
            <a:p>
              <a:pPr>
                <a:lnSpc>
                  <a:spcPct val="150000"/>
                </a:lnSpc>
              </a:pPr>
              <a:r>
                <a:rPr lang="en-US" sz="1600" dirty="0" err="1">
                  <a:latin typeface="Gotham HTF Light"/>
                  <a:cs typeface="Gotham HTF Light"/>
                </a:rPr>
                <a:t>Exemplo</a:t>
              </a:r>
              <a:r>
                <a:rPr lang="en-US" sz="1600" dirty="0">
                  <a:latin typeface="Gotham HTF Light"/>
                  <a:cs typeface="Gotham HTF Light"/>
                </a:rPr>
                <a:t> de </a:t>
              </a:r>
              <a:r>
                <a:rPr lang="en-US" sz="1600" dirty="0" err="1">
                  <a:latin typeface="Gotham HTF Light"/>
                  <a:cs typeface="Gotham HTF Light"/>
                </a:rPr>
                <a:t>uma</a:t>
              </a:r>
              <a:r>
                <a:rPr lang="en-US" sz="1600" dirty="0">
                  <a:latin typeface="Gotham HTF Light"/>
                  <a:cs typeface="Gotham HTF Light"/>
                </a:rPr>
                <a:t> </a:t>
              </a:r>
              <a:r>
                <a:rPr lang="en-US" sz="1600" dirty="0" err="1">
                  <a:latin typeface="Gotham HTF Light"/>
                  <a:cs typeface="Gotham HTF Light"/>
                </a:rPr>
                <a:t>Classe</a:t>
              </a:r>
              <a:r>
                <a:rPr lang="en-US" sz="1600" dirty="0">
                  <a:latin typeface="Gotham HTF Light"/>
                  <a:cs typeface="Gotham HTF Light"/>
                </a:rPr>
                <a:t> </a:t>
              </a:r>
              <a:r>
                <a:rPr lang="en-US" sz="1600" dirty="0" err="1">
                  <a:latin typeface="Gotham HTF Light"/>
                  <a:cs typeface="Gotham HTF Light"/>
                </a:rPr>
                <a:t>genérica</a:t>
              </a:r>
              <a:r>
                <a:rPr lang="en-US" sz="1600" dirty="0">
                  <a:latin typeface="Gotham HTF Light"/>
                  <a:cs typeface="Gotham HTF Light"/>
                </a:rPr>
                <a:t> de “Animal”, com </a:t>
              </a:r>
              <a:r>
                <a:rPr lang="en-US" sz="1600" dirty="0" err="1">
                  <a:latin typeface="Gotham HTF Light"/>
                  <a:cs typeface="Gotham HTF Light"/>
                </a:rPr>
                <a:t>seus</a:t>
              </a:r>
              <a:r>
                <a:rPr lang="en-US" sz="1600" dirty="0">
                  <a:latin typeface="Gotham HTF Light"/>
                  <a:cs typeface="Gotham HTF Light"/>
                </a:rPr>
                <a:t> </a:t>
              </a:r>
              <a:r>
                <a:rPr lang="en-US" sz="1600" dirty="0" err="1">
                  <a:latin typeface="Gotham HTF Light"/>
                  <a:cs typeface="Gotham HTF Light"/>
                </a:rPr>
                <a:t>atributos</a:t>
              </a:r>
              <a:r>
                <a:rPr lang="en-US" sz="1600" dirty="0">
                  <a:latin typeface="Gotham HTF Light"/>
                  <a:cs typeface="Gotham HTF Light"/>
                </a:rPr>
                <a:t> e </a:t>
              </a:r>
              <a:r>
                <a:rPr lang="en-US" sz="1600" dirty="0" err="1">
                  <a:latin typeface="Gotham HTF Light"/>
                  <a:cs typeface="Gotham HTF Light"/>
                </a:rPr>
                <a:t>métodos</a:t>
              </a:r>
              <a:r>
                <a:rPr lang="en-US" sz="1600" dirty="0">
                  <a:latin typeface="Gotham HTF Light"/>
                  <a:cs typeface="Gotham HTF Light"/>
                </a:rPr>
                <a:t>. É </a:t>
              </a:r>
              <a:r>
                <a:rPr lang="en-US" sz="1600" dirty="0" err="1">
                  <a:latin typeface="Gotham HTF Light"/>
                  <a:cs typeface="Gotham HTF Light"/>
                </a:rPr>
                <a:t>uma</a:t>
              </a:r>
              <a:r>
                <a:rPr lang="en-US" sz="1600" dirty="0">
                  <a:latin typeface="Gotham HTF Light"/>
                  <a:cs typeface="Gotham HTF Light"/>
                </a:rPr>
                <a:t> </a:t>
              </a:r>
              <a:r>
                <a:rPr lang="en-US" sz="1600" dirty="0" err="1">
                  <a:latin typeface="Gotham HTF Light"/>
                  <a:cs typeface="Gotham HTF Light"/>
                </a:rPr>
                <a:t>Superclasse</a:t>
              </a:r>
              <a:r>
                <a:rPr lang="en-US" sz="1600" dirty="0">
                  <a:latin typeface="Gotham HTF Light"/>
                  <a:cs typeface="Gotham HTF Light"/>
                </a:rPr>
                <a:t>!</a:t>
              </a:r>
              <a:endParaRPr lang="en-US" sz="1050" dirty="0">
                <a:latin typeface="Gotham HTF Light"/>
                <a:cs typeface="Gotham HTF Light"/>
              </a:endParaRPr>
            </a:p>
          </p:txBody>
        </p:sp>
        <p:pic>
          <p:nvPicPr>
            <p:cNvPr id="3" name="Imagem 2">
              <a:extLst>
                <a:ext uri="{FF2B5EF4-FFF2-40B4-BE49-F238E27FC236}">
                  <a16:creationId xmlns:a16="http://schemas.microsoft.com/office/drawing/2014/main" id="{9DEF6C97-8E88-D091-B5A1-F362B49983C5}"/>
                </a:ext>
              </a:extLst>
            </p:cNvPr>
            <p:cNvPicPr>
              <a:picLocks noChangeAspect="1"/>
            </p:cNvPicPr>
            <p:nvPr/>
          </p:nvPicPr>
          <p:blipFill>
            <a:blip r:embed="rId3"/>
            <a:stretch>
              <a:fillRect/>
            </a:stretch>
          </p:blipFill>
          <p:spPr>
            <a:xfrm>
              <a:off x="450208" y="977960"/>
              <a:ext cx="3426119" cy="1515798"/>
            </a:xfrm>
            <a:prstGeom prst="rect">
              <a:avLst/>
            </a:prstGeom>
          </p:spPr>
        </p:pic>
      </p:grpSp>
      <p:grpSp>
        <p:nvGrpSpPr>
          <p:cNvPr id="24" name="Agrupar 23">
            <a:extLst>
              <a:ext uri="{FF2B5EF4-FFF2-40B4-BE49-F238E27FC236}">
                <a16:creationId xmlns:a16="http://schemas.microsoft.com/office/drawing/2014/main" id="{13555A19-5300-A845-F347-30A14CC6C1E5}"/>
              </a:ext>
            </a:extLst>
          </p:cNvPr>
          <p:cNvGrpSpPr/>
          <p:nvPr/>
        </p:nvGrpSpPr>
        <p:grpSpPr>
          <a:xfrm>
            <a:off x="468030" y="2781790"/>
            <a:ext cx="7553086" cy="1468836"/>
            <a:chOff x="468030" y="2781790"/>
            <a:chExt cx="7553086" cy="1468836"/>
          </a:xfrm>
        </p:grpSpPr>
        <p:sp>
          <p:nvSpPr>
            <p:cNvPr id="11" name="Chave Direita 10">
              <a:extLst>
                <a:ext uri="{FF2B5EF4-FFF2-40B4-BE49-F238E27FC236}">
                  <a16:creationId xmlns:a16="http://schemas.microsoft.com/office/drawing/2014/main" id="{ABFF948C-FDA7-017B-C7E8-4189A06709A6}"/>
                </a:ext>
              </a:extLst>
            </p:cNvPr>
            <p:cNvSpPr/>
            <p:nvPr/>
          </p:nvSpPr>
          <p:spPr>
            <a:xfrm>
              <a:off x="4067944" y="2790200"/>
              <a:ext cx="432048" cy="1460426"/>
            </a:xfrm>
            <a:prstGeom prst="rightBrace">
              <a:avLst/>
            </a:prstGeom>
            <a:ln w="38100">
              <a:solidFill>
                <a:srgbClr val="ED265B"/>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solidFill>
                  <a:srgbClr val="ED145B"/>
                </a:solidFill>
              </a:endParaRPr>
            </a:p>
          </p:txBody>
        </p:sp>
        <p:sp>
          <p:nvSpPr>
            <p:cNvPr id="12" name="CaixaDeTexto 11">
              <a:extLst>
                <a:ext uri="{FF2B5EF4-FFF2-40B4-BE49-F238E27FC236}">
                  <a16:creationId xmlns:a16="http://schemas.microsoft.com/office/drawing/2014/main" id="{8926F5B6-2847-3ECC-8941-E31E2A42C18C}"/>
                </a:ext>
              </a:extLst>
            </p:cNvPr>
            <p:cNvSpPr txBox="1"/>
            <p:nvPr/>
          </p:nvSpPr>
          <p:spPr>
            <a:xfrm>
              <a:off x="4572000" y="3203853"/>
              <a:ext cx="3449116" cy="792781"/>
            </a:xfrm>
            <a:prstGeom prst="rect">
              <a:avLst/>
            </a:prstGeom>
            <a:noFill/>
          </p:spPr>
          <p:txBody>
            <a:bodyPr wrap="square">
              <a:spAutoFit/>
            </a:bodyPr>
            <a:lstStyle/>
            <a:p>
              <a:pPr>
                <a:lnSpc>
                  <a:spcPct val="150000"/>
                </a:lnSpc>
              </a:pPr>
              <a:r>
                <a:rPr lang="en-US" sz="1600" dirty="0" err="1">
                  <a:latin typeface="Gotham HTF Light"/>
                  <a:cs typeface="Gotham HTF Light"/>
                </a:rPr>
                <a:t>Exemplos</a:t>
              </a:r>
              <a:r>
                <a:rPr lang="en-US" sz="1600" dirty="0">
                  <a:latin typeface="Gotham HTF Light"/>
                  <a:cs typeface="Gotham HTF Light"/>
                </a:rPr>
                <a:t> de classes </a:t>
              </a:r>
              <a:r>
                <a:rPr lang="en-US" sz="1600" dirty="0" err="1">
                  <a:latin typeface="Gotham HTF Light"/>
                  <a:cs typeface="Gotham HTF Light"/>
                </a:rPr>
                <a:t>herdando</a:t>
              </a:r>
              <a:r>
                <a:rPr lang="en-US" sz="1600" dirty="0">
                  <a:latin typeface="Gotham HTF Light"/>
                  <a:cs typeface="Gotham HTF Light"/>
                </a:rPr>
                <a:t> a </a:t>
              </a:r>
              <a:r>
                <a:rPr lang="en-US" sz="1600" dirty="0" err="1">
                  <a:latin typeface="Gotham HTF Light"/>
                  <a:cs typeface="Gotham HTF Light"/>
                </a:rPr>
                <a:t>classe</a:t>
              </a:r>
              <a:r>
                <a:rPr lang="en-US" sz="1600" dirty="0">
                  <a:latin typeface="Gotham HTF Light"/>
                  <a:cs typeface="Gotham HTF Light"/>
                </a:rPr>
                <a:t> “Animal”. São Subclasses!</a:t>
              </a:r>
              <a:endParaRPr lang="en-US" sz="1050" dirty="0">
                <a:latin typeface="Gotham HTF Light"/>
                <a:cs typeface="Gotham HTF Light"/>
              </a:endParaRPr>
            </a:p>
          </p:txBody>
        </p:sp>
        <p:pic>
          <p:nvPicPr>
            <p:cNvPr id="7" name="Imagem 6">
              <a:extLst>
                <a:ext uri="{FF2B5EF4-FFF2-40B4-BE49-F238E27FC236}">
                  <a16:creationId xmlns:a16="http://schemas.microsoft.com/office/drawing/2014/main" id="{60C0BF9C-5CC7-9A9A-F094-ED0054F069C2}"/>
                </a:ext>
              </a:extLst>
            </p:cNvPr>
            <p:cNvPicPr>
              <a:picLocks noChangeAspect="1"/>
            </p:cNvPicPr>
            <p:nvPr/>
          </p:nvPicPr>
          <p:blipFill>
            <a:blip r:embed="rId4"/>
            <a:stretch>
              <a:fillRect/>
            </a:stretch>
          </p:blipFill>
          <p:spPr>
            <a:xfrm>
              <a:off x="468030" y="2781790"/>
              <a:ext cx="3474569" cy="1460426"/>
            </a:xfrm>
            <a:prstGeom prst="rect">
              <a:avLst/>
            </a:prstGeom>
          </p:spPr>
        </p:pic>
      </p:grpSp>
      <p:grpSp>
        <p:nvGrpSpPr>
          <p:cNvPr id="25" name="Agrupar 24">
            <a:extLst>
              <a:ext uri="{FF2B5EF4-FFF2-40B4-BE49-F238E27FC236}">
                <a16:creationId xmlns:a16="http://schemas.microsoft.com/office/drawing/2014/main" id="{79F92442-1DA8-EAF0-76D6-F650E9B0F885}"/>
              </a:ext>
            </a:extLst>
          </p:cNvPr>
          <p:cNvGrpSpPr/>
          <p:nvPr/>
        </p:nvGrpSpPr>
        <p:grpSpPr>
          <a:xfrm>
            <a:off x="499268" y="4509982"/>
            <a:ext cx="7521847" cy="942975"/>
            <a:chOff x="499268" y="4509982"/>
            <a:chExt cx="7521847" cy="942975"/>
          </a:xfrm>
        </p:grpSpPr>
        <p:sp>
          <p:nvSpPr>
            <p:cNvPr id="17" name="Chave Direita 16">
              <a:extLst>
                <a:ext uri="{FF2B5EF4-FFF2-40B4-BE49-F238E27FC236}">
                  <a16:creationId xmlns:a16="http://schemas.microsoft.com/office/drawing/2014/main" id="{EFF7E486-9669-FC2B-C0B7-E1B6194B9B04}"/>
                </a:ext>
              </a:extLst>
            </p:cNvPr>
            <p:cNvSpPr/>
            <p:nvPr/>
          </p:nvSpPr>
          <p:spPr>
            <a:xfrm>
              <a:off x="4067944" y="4509982"/>
              <a:ext cx="432048" cy="942975"/>
            </a:xfrm>
            <a:prstGeom prst="rightBrace">
              <a:avLst/>
            </a:prstGeom>
            <a:ln w="38100">
              <a:solidFill>
                <a:srgbClr val="ED265B"/>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solidFill>
                  <a:srgbClr val="ED145B"/>
                </a:solidFill>
              </a:endParaRPr>
            </a:p>
          </p:txBody>
        </p:sp>
        <p:sp>
          <p:nvSpPr>
            <p:cNvPr id="18" name="CaixaDeTexto 17">
              <a:extLst>
                <a:ext uri="{FF2B5EF4-FFF2-40B4-BE49-F238E27FC236}">
                  <a16:creationId xmlns:a16="http://schemas.microsoft.com/office/drawing/2014/main" id="{03C35035-4591-99B7-4516-F797B85F6F69}"/>
                </a:ext>
              </a:extLst>
            </p:cNvPr>
            <p:cNvSpPr txBox="1"/>
            <p:nvPr/>
          </p:nvSpPr>
          <p:spPr>
            <a:xfrm>
              <a:off x="4572000" y="4581990"/>
              <a:ext cx="3449115" cy="792781"/>
            </a:xfrm>
            <a:prstGeom prst="rect">
              <a:avLst/>
            </a:prstGeom>
            <a:noFill/>
          </p:spPr>
          <p:txBody>
            <a:bodyPr wrap="square">
              <a:spAutoFit/>
            </a:bodyPr>
            <a:lstStyle/>
            <a:p>
              <a:pPr>
                <a:lnSpc>
                  <a:spcPct val="150000"/>
                </a:lnSpc>
              </a:pPr>
              <a:r>
                <a:rPr lang="en-US" sz="1600" dirty="0" err="1">
                  <a:latin typeface="Gotham HTF Light"/>
                  <a:cs typeface="Gotham HTF Light"/>
                </a:rPr>
                <a:t>Criando</a:t>
              </a:r>
              <a:r>
                <a:rPr lang="en-US" sz="1600" dirty="0">
                  <a:latin typeface="Gotham HTF Light"/>
                  <a:cs typeface="Gotham HTF Light"/>
                </a:rPr>
                <a:t> </a:t>
              </a:r>
              <a:r>
                <a:rPr lang="en-US" sz="1600" dirty="0" err="1">
                  <a:latin typeface="Gotham HTF Light"/>
                  <a:cs typeface="Gotham HTF Light"/>
                </a:rPr>
                <a:t>objetos</a:t>
              </a:r>
              <a:r>
                <a:rPr lang="en-US" sz="1600" dirty="0">
                  <a:latin typeface="Gotham HTF Light"/>
                  <a:cs typeface="Gotham HTF Light"/>
                </a:rPr>
                <a:t> de </a:t>
              </a:r>
              <a:r>
                <a:rPr lang="en-US" sz="1600" dirty="0" err="1">
                  <a:latin typeface="Gotham HTF Light"/>
                  <a:cs typeface="Gotham HTF Light"/>
                </a:rPr>
                <a:t>acordo</a:t>
              </a:r>
              <a:r>
                <a:rPr lang="en-US" sz="1600" dirty="0">
                  <a:latin typeface="Gotham HTF Light"/>
                  <a:cs typeface="Gotham HTF Light"/>
                </a:rPr>
                <a:t> com as subclasses e </a:t>
              </a:r>
              <a:r>
                <a:rPr lang="en-US" sz="1600" dirty="0" err="1">
                  <a:latin typeface="Gotham HTF Light"/>
                  <a:cs typeface="Gotham HTF Light"/>
                </a:rPr>
                <a:t>invocando</a:t>
              </a:r>
              <a:r>
                <a:rPr lang="en-US" sz="1600" dirty="0">
                  <a:latin typeface="Gotham HTF Light"/>
                  <a:cs typeface="Gotham HTF Light"/>
                </a:rPr>
                <a:t> </a:t>
              </a:r>
              <a:r>
                <a:rPr lang="en-US" sz="1600" dirty="0" err="1">
                  <a:latin typeface="Gotham HTF Light"/>
                  <a:cs typeface="Gotham HTF Light"/>
                </a:rPr>
                <a:t>seus</a:t>
              </a:r>
              <a:r>
                <a:rPr lang="en-US" sz="1600" dirty="0">
                  <a:latin typeface="Gotham HTF Light"/>
                  <a:cs typeface="Gotham HTF Light"/>
                </a:rPr>
                <a:t> </a:t>
              </a:r>
              <a:r>
                <a:rPr lang="en-US" sz="1600" dirty="0" err="1">
                  <a:latin typeface="Gotham HTF Light"/>
                  <a:cs typeface="Gotham HTF Light"/>
                </a:rPr>
                <a:t>métodos</a:t>
              </a:r>
              <a:r>
                <a:rPr lang="en-US" sz="1600" dirty="0">
                  <a:latin typeface="Gotham HTF Light"/>
                  <a:cs typeface="Gotham HTF Light"/>
                </a:rPr>
                <a:t>.</a:t>
              </a:r>
              <a:endParaRPr lang="en-US" sz="1050" dirty="0">
                <a:latin typeface="Gotham HTF Light"/>
                <a:cs typeface="Gotham HTF Light"/>
              </a:endParaRPr>
            </a:p>
          </p:txBody>
        </p:sp>
        <p:pic>
          <p:nvPicPr>
            <p:cNvPr id="15" name="Imagem 14">
              <a:extLst>
                <a:ext uri="{FF2B5EF4-FFF2-40B4-BE49-F238E27FC236}">
                  <a16:creationId xmlns:a16="http://schemas.microsoft.com/office/drawing/2014/main" id="{29C00484-D41E-6962-7B07-54FC0CF6F8C1}"/>
                </a:ext>
              </a:extLst>
            </p:cNvPr>
            <p:cNvPicPr>
              <a:picLocks noChangeAspect="1"/>
            </p:cNvPicPr>
            <p:nvPr/>
          </p:nvPicPr>
          <p:blipFill>
            <a:blip r:embed="rId5"/>
            <a:stretch>
              <a:fillRect/>
            </a:stretch>
          </p:blipFill>
          <p:spPr>
            <a:xfrm>
              <a:off x="499268" y="4581990"/>
              <a:ext cx="3640684" cy="782124"/>
            </a:xfrm>
            <a:prstGeom prst="rect">
              <a:avLst/>
            </a:prstGeom>
          </p:spPr>
        </p:pic>
      </p:grpSp>
      <p:grpSp>
        <p:nvGrpSpPr>
          <p:cNvPr id="26" name="Agrupar 25">
            <a:extLst>
              <a:ext uri="{FF2B5EF4-FFF2-40B4-BE49-F238E27FC236}">
                <a16:creationId xmlns:a16="http://schemas.microsoft.com/office/drawing/2014/main" id="{7209408B-9608-2F98-6AE4-BF729473A786}"/>
              </a:ext>
            </a:extLst>
          </p:cNvPr>
          <p:cNvGrpSpPr/>
          <p:nvPr/>
        </p:nvGrpSpPr>
        <p:grpSpPr>
          <a:xfrm>
            <a:off x="2033786" y="5734118"/>
            <a:ext cx="5987329" cy="647210"/>
            <a:chOff x="2033786" y="5734118"/>
            <a:chExt cx="5987329" cy="647210"/>
          </a:xfrm>
        </p:grpSpPr>
        <p:sp>
          <p:nvSpPr>
            <p:cNvPr id="20" name="Chave Direita 19">
              <a:extLst>
                <a:ext uri="{FF2B5EF4-FFF2-40B4-BE49-F238E27FC236}">
                  <a16:creationId xmlns:a16="http://schemas.microsoft.com/office/drawing/2014/main" id="{B0121C66-DAFF-E2AD-1458-AE9642929CC6}"/>
                </a:ext>
              </a:extLst>
            </p:cNvPr>
            <p:cNvSpPr/>
            <p:nvPr/>
          </p:nvSpPr>
          <p:spPr>
            <a:xfrm>
              <a:off x="4067944" y="5762204"/>
              <a:ext cx="432048" cy="619124"/>
            </a:xfrm>
            <a:prstGeom prst="rightBrace">
              <a:avLst/>
            </a:prstGeom>
            <a:ln w="38100">
              <a:solidFill>
                <a:srgbClr val="ED265B"/>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solidFill>
                  <a:srgbClr val="ED145B"/>
                </a:solidFill>
              </a:endParaRPr>
            </a:p>
          </p:txBody>
        </p:sp>
        <p:sp>
          <p:nvSpPr>
            <p:cNvPr id="21" name="CaixaDeTexto 20">
              <a:extLst>
                <a:ext uri="{FF2B5EF4-FFF2-40B4-BE49-F238E27FC236}">
                  <a16:creationId xmlns:a16="http://schemas.microsoft.com/office/drawing/2014/main" id="{D056ECBF-2AB8-F68E-2319-A6860A68BEFD}"/>
                </a:ext>
              </a:extLst>
            </p:cNvPr>
            <p:cNvSpPr txBox="1"/>
            <p:nvPr/>
          </p:nvSpPr>
          <p:spPr>
            <a:xfrm>
              <a:off x="4572000" y="5777179"/>
              <a:ext cx="3449115" cy="423449"/>
            </a:xfrm>
            <a:prstGeom prst="rect">
              <a:avLst/>
            </a:prstGeom>
            <a:noFill/>
          </p:spPr>
          <p:txBody>
            <a:bodyPr wrap="square">
              <a:spAutoFit/>
            </a:bodyPr>
            <a:lstStyle/>
            <a:p>
              <a:pPr>
                <a:lnSpc>
                  <a:spcPct val="150000"/>
                </a:lnSpc>
              </a:pPr>
              <a:r>
                <a:rPr lang="en-US" sz="1600" dirty="0" err="1">
                  <a:latin typeface="Gotham HTF Light"/>
                  <a:cs typeface="Gotham HTF Light"/>
                </a:rPr>
                <a:t>Resultado</a:t>
              </a:r>
              <a:r>
                <a:rPr lang="en-US" sz="1600" dirty="0">
                  <a:latin typeface="Gotham HTF Light"/>
                  <a:cs typeface="Gotham HTF Light"/>
                </a:rPr>
                <a:t>!</a:t>
              </a:r>
              <a:endParaRPr lang="en-US" sz="1050" dirty="0">
                <a:latin typeface="Gotham HTF Light"/>
                <a:cs typeface="Gotham HTF Light"/>
              </a:endParaRPr>
            </a:p>
          </p:txBody>
        </p:sp>
        <p:pic>
          <p:nvPicPr>
            <p:cNvPr id="22" name="Imagem 21">
              <a:extLst>
                <a:ext uri="{FF2B5EF4-FFF2-40B4-BE49-F238E27FC236}">
                  <a16:creationId xmlns:a16="http://schemas.microsoft.com/office/drawing/2014/main" id="{338FAF39-DD77-B0DA-1CAB-30D2250FBC7A}"/>
                </a:ext>
              </a:extLst>
            </p:cNvPr>
            <p:cNvPicPr>
              <a:picLocks noChangeAspect="1"/>
            </p:cNvPicPr>
            <p:nvPr/>
          </p:nvPicPr>
          <p:blipFill>
            <a:blip r:embed="rId6"/>
            <a:stretch>
              <a:fillRect/>
            </a:stretch>
          </p:blipFill>
          <p:spPr>
            <a:xfrm>
              <a:off x="2033786" y="5734118"/>
              <a:ext cx="1962150" cy="619125"/>
            </a:xfrm>
            <a:prstGeom prst="rect">
              <a:avLst/>
            </a:prstGeom>
          </p:spPr>
        </p:pic>
      </p:grpSp>
    </p:spTree>
    <p:extLst>
      <p:ext uri="{BB962C8B-B14F-4D97-AF65-F5344CB8AC3E}">
        <p14:creationId xmlns:p14="http://schemas.microsoft.com/office/powerpoint/2010/main" val="1614113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6">
            <a:extLst>
              <a:ext uri="{FF2B5EF4-FFF2-40B4-BE49-F238E27FC236}">
                <a16:creationId xmlns:a16="http://schemas.microsoft.com/office/drawing/2014/main" id="{225765AD-71F7-DC36-6CE8-E9873BEE1F3F}"/>
              </a:ext>
            </a:extLst>
          </p:cNvPr>
          <p:cNvSpPr txBox="1"/>
          <p:nvPr/>
        </p:nvSpPr>
        <p:spPr>
          <a:xfrm>
            <a:off x="228600" y="133350"/>
            <a:ext cx="6324600" cy="707886"/>
          </a:xfrm>
          <a:prstGeom prst="rect">
            <a:avLst/>
          </a:prstGeom>
          <a:noFill/>
        </p:spPr>
        <p:txBody>
          <a:bodyPr wrap="square" rtlCol="0">
            <a:spAutoFit/>
          </a:bodyPr>
          <a:lstStyle/>
          <a:p>
            <a:r>
              <a:rPr lang="pt-BR" sz="4000" dirty="0">
                <a:solidFill>
                  <a:srgbClr val="ED145B"/>
                </a:solidFill>
                <a:latin typeface="Gotham HTF" pitchFamily="50" charset="0"/>
                <a:cs typeface="Gotham HTF Light"/>
              </a:rPr>
              <a:t>Herança e Polimorfismo</a:t>
            </a:r>
          </a:p>
        </p:txBody>
      </p:sp>
      <p:graphicFrame>
        <p:nvGraphicFramePr>
          <p:cNvPr id="2" name="Diagrama 1">
            <a:extLst>
              <a:ext uri="{FF2B5EF4-FFF2-40B4-BE49-F238E27FC236}">
                <a16:creationId xmlns:a16="http://schemas.microsoft.com/office/drawing/2014/main" id="{DC954432-D2E3-BB42-DD48-4287A4045539}"/>
              </a:ext>
            </a:extLst>
          </p:cNvPr>
          <p:cNvGraphicFramePr/>
          <p:nvPr>
            <p:extLst>
              <p:ext uri="{D42A27DB-BD31-4B8C-83A1-F6EECF244321}">
                <p14:modId xmlns:p14="http://schemas.microsoft.com/office/powerpoint/2010/main" val="645301742"/>
              </p:ext>
            </p:extLst>
          </p:nvPr>
        </p:nvGraphicFramePr>
        <p:xfrm>
          <a:off x="5173216" y="1180976"/>
          <a:ext cx="2903984" cy="174396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4" name="Diagrama 3">
            <a:extLst>
              <a:ext uri="{FF2B5EF4-FFF2-40B4-BE49-F238E27FC236}">
                <a16:creationId xmlns:a16="http://schemas.microsoft.com/office/drawing/2014/main" id="{7C175EDB-63E5-D162-D966-8DA03C049252}"/>
              </a:ext>
            </a:extLst>
          </p:cNvPr>
          <p:cNvGraphicFramePr/>
          <p:nvPr>
            <p:extLst>
              <p:ext uri="{D42A27DB-BD31-4B8C-83A1-F6EECF244321}">
                <p14:modId xmlns:p14="http://schemas.microsoft.com/office/powerpoint/2010/main" val="1991195485"/>
              </p:ext>
            </p:extLst>
          </p:nvPr>
        </p:nvGraphicFramePr>
        <p:xfrm>
          <a:off x="5173216" y="2189088"/>
          <a:ext cx="2903984" cy="174396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7" name="CaixaDeTexto 6">
            <a:extLst>
              <a:ext uri="{FF2B5EF4-FFF2-40B4-BE49-F238E27FC236}">
                <a16:creationId xmlns:a16="http://schemas.microsoft.com/office/drawing/2014/main" id="{CC9A0DAC-BB8B-322A-3C58-80CD93C51147}"/>
              </a:ext>
            </a:extLst>
          </p:cNvPr>
          <p:cNvSpPr txBox="1"/>
          <p:nvPr/>
        </p:nvSpPr>
        <p:spPr>
          <a:xfrm>
            <a:off x="317637" y="1180976"/>
            <a:ext cx="4572000" cy="589072"/>
          </a:xfrm>
          <a:prstGeom prst="rect">
            <a:avLst/>
          </a:prstGeom>
          <a:noFill/>
        </p:spPr>
        <p:txBody>
          <a:bodyPr wrap="square">
            <a:spAutoFit/>
          </a:bodyPr>
          <a:lstStyle/>
          <a:p>
            <a:pPr marL="342900" indent="-342900">
              <a:lnSpc>
                <a:spcPct val="150000"/>
              </a:lnSpc>
              <a:buFont typeface="Wingdings" panose="05000000000000000000" pitchFamily="2" charset="2"/>
              <a:buChar char="v"/>
            </a:pPr>
            <a:r>
              <a:rPr lang="en-US" sz="2400" dirty="0">
                <a:solidFill>
                  <a:srgbClr val="ED265B"/>
                </a:solidFill>
                <a:latin typeface="Gotham HTF Light"/>
                <a:cs typeface="Gotham HTF Light"/>
              </a:rPr>
              <a:t>O que é POLIMORFISMO?</a:t>
            </a:r>
          </a:p>
        </p:txBody>
      </p:sp>
      <p:sp>
        <p:nvSpPr>
          <p:cNvPr id="10" name="CaixaDeTexto 9">
            <a:extLst>
              <a:ext uri="{FF2B5EF4-FFF2-40B4-BE49-F238E27FC236}">
                <a16:creationId xmlns:a16="http://schemas.microsoft.com/office/drawing/2014/main" id="{5CC90F36-41C1-77F8-611F-9CD518615C95}"/>
              </a:ext>
            </a:extLst>
          </p:cNvPr>
          <p:cNvSpPr txBox="1"/>
          <p:nvPr/>
        </p:nvSpPr>
        <p:spPr>
          <a:xfrm>
            <a:off x="317637" y="1834839"/>
            <a:ext cx="4572000" cy="1162113"/>
          </a:xfrm>
          <a:prstGeom prst="rect">
            <a:avLst/>
          </a:prstGeom>
          <a:noFill/>
        </p:spPr>
        <p:txBody>
          <a:bodyPr wrap="square">
            <a:spAutoFit/>
          </a:bodyPr>
          <a:lstStyle/>
          <a:p>
            <a:pPr marL="800100" lvl="1" indent="-342900">
              <a:lnSpc>
                <a:spcPct val="150000"/>
              </a:lnSpc>
              <a:buClr>
                <a:srgbClr val="ED145B"/>
              </a:buClr>
              <a:buFont typeface="Wingdings" panose="05000000000000000000" pitchFamily="2" charset="2"/>
              <a:buChar char="v"/>
            </a:pPr>
            <a:r>
              <a:rPr lang="en-US" sz="1600" dirty="0">
                <a:latin typeface="Gotham HTF Light"/>
                <a:cs typeface="Gotham HTF Light"/>
              </a:rPr>
              <a:t>É a </a:t>
            </a:r>
            <a:r>
              <a:rPr lang="en-US" sz="1600" dirty="0" err="1">
                <a:latin typeface="Gotham HTF Light"/>
                <a:cs typeface="Gotham HTF Light"/>
              </a:rPr>
              <a:t>capacidade</a:t>
            </a:r>
            <a:r>
              <a:rPr lang="en-US" sz="1600" dirty="0">
                <a:latin typeface="Gotham HTF Light"/>
                <a:cs typeface="Gotham HTF Light"/>
              </a:rPr>
              <a:t> de um </a:t>
            </a:r>
            <a:r>
              <a:rPr lang="en-US" sz="1600" dirty="0" err="1">
                <a:latin typeface="Gotham HTF Light"/>
                <a:cs typeface="Gotham HTF Light"/>
              </a:rPr>
              <a:t>objeto</a:t>
            </a:r>
            <a:r>
              <a:rPr lang="en-US" sz="1600" dirty="0">
                <a:latin typeface="Gotham HTF Light"/>
                <a:cs typeface="Gotham HTF Light"/>
              </a:rPr>
              <a:t> de </a:t>
            </a:r>
            <a:r>
              <a:rPr lang="en-US" sz="1600" dirty="0" err="1">
                <a:latin typeface="Gotham HTF Light"/>
                <a:cs typeface="Gotham HTF Light"/>
              </a:rPr>
              <a:t>várias</a:t>
            </a:r>
            <a:r>
              <a:rPr lang="en-US" sz="1600" dirty="0">
                <a:latin typeface="Gotham HTF Light"/>
                <a:cs typeface="Gotham HTF Light"/>
              </a:rPr>
              <a:t> classes </a:t>
            </a:r>
            <a:r>
              <a:rPr lang="en-US" sz="1600" dirty="0" err="1">
                <a:latin typeface="Gotham HTF Light"/>
                <a:cs typeface="Gotham HTF Light"/>
              </a:rPr>
              <a:t>diferentes</a:t>
            </a:r>
            <a:r>
              <a:rPr lang="en-US" sz="1600" dirty="0">
                <a:latin typeface="Gotham HTF Light"/>
                <a:cs typeface="Gotham HTF Light"/>
              </a:rPr>
              <a:t> ser </a:t>
            </a:r>
            <a:r>
              <a:rPr lang="en-US" sz="1600" dirty="0" err="1">
                <a:latin typeface="Gotham HTF Light"/>
                <a:cs typeface="Gotham HTF Light"/>
              </a:rPr>
              <a:t>tratado</a:t>
            </a:r>
            <a:r>
              <a:rPr lang="en-US" sz="1600" dirty="0">
                <a:latin typeface="Gotham HTF Light"/>
                <a:cs typeface="Gotham HTF Light"/>
              </a:rPr>
              <a:t> </a:t>
            </a:r>
            <a:r>
              <a:rPr lang="en-US" sz="1600" dirty="0" err="1">
                <a:latin typeface="Gotham HTF Light"/>
                <a:cs typeface="Gotham HTF Light"/>
              </a:rPr>
              <a:t>como</a:t>
            </a:r>
            <a:r>
              <a:rPr lang="en-US" sz="1600" dirty="0">
                <a:latin typeface="Gotham HTF Light"/>
                <a:cs typeface="Gotham HTF Light"/>
              </a:rPr>
              <a:t> um </a:t>
            </a:r>
            <a:r>
              <a:rPr lang="en-US" sz="1600" dirty="0" err="1">
                <a:latin typeface="Gotham HTF Light"/>
                <a:cs typeface="Gotham HTF Light"/>
              </a:rPr>
              <a:t>objeto</a:t>
            </a:r>
            <a:r>
              <a:rPr lang="en-US" sz="1600" dirty="0">
                <a:latin typeface="Gotham HTF Light"/>
                <a:cs typeface="Gotham HTF Light"/>
              </a:rPr>
              <a:t> de </a:t>
            </a:r>
            <a:r>
              <a:rPr lang="en-US" sz="1600" dirty="0" err="1">
                <a:latin typeface="Gotham HTF Light"/>
                <a:cs typeface="Gotham HTF Light"/>
              </a:rPr>
              <a:t>uma</a:t>
            </a:r>
            <a:r>
              <a:rPr lang="en-US" sz="1600" dirty="0">
                <a:latin typeface="Gotham HTF Light"/>
                <a:cs typeface="Gotham HTF Light"/>
              </a:rPr>
              <a:t> </a:t>
            </a:r>
            <a:r>
              <a:rPr lang="en-US" sz="1600" dirty="0" err="1">
                <a:latin typeface="Gotham HTF Light"/>
                <a:cs typeface="Gotham HTF Light"/>
              </a:rPr>
              <a:t>classe</a:t>
            </a:r>
            <a:r>
              <a:rPr lang="en-US" sz="1600" dirty="0">
                <a:latin typeface="Gotham HTF Light"/>
                <a:cs typeface="Gotham HTF Light"/>
              </a:rPr>
              <a:t> base </a:t>
            </a:r>
            <a:r>
              <a:rPr lang="en-US" sz="1600" dirty="0" err="1">
                <a:latin typeface="Gotham HTF Light"/>
                <a:cs typeface="Gotham HTF Light"/>
              </a:rPr>
              <a:t>comum</a:t>
            </a:r>
            <a:r>
              <a:rPr lang="en-US" sz="1600" dirty="0">
                <a:latin typeface="Gotham HTF Light"/>
                <a:cs typeface="Gotham HTF Light"/>
              </a:rPr>
              <a:t>;</a:t>
            </a:r>
          </a:p>
        </p:txBody>
      </p:sp>
      <p:sp>
        <p:nvSpPr>
          <p:cNvPr id="11" name="CaixaDeTexto 10">
            <a:extLst>
              <a:ext uri="{FF2B5EF4-FFF2-40B4-BE49-F238E27FC236}">
                <a16:creationId xmlns:a16="http://schemas.microsoft.com/office/drawing/2014/main" id="{8FD9234B-A33A-087F-10EC-8F60198136D6}"/>
              </a:ext>
            </a:extLst>
          </p:cNvPr>
          <p:cNvSpPr txBox="1"/>
          <p:nvPr/>
        </p:nvSpPr>
        <p:spPr>
          <a:xfrm>
            <a:off x="323528" y="3415992"/>
            <a:ext cx="4572000" cy="589072"/>
          </a:xfrm>
          <a:prstGeom prst="rect">
            <a:avLst/>
          </a:prstGeom>
          <a:noFill/>
        </p:spPr>
        <p:txBody>
          <a:bodyPr wrap="square">
            <a:spAutoFit/>
          </a:bodyPr>
          <a:lstStyle/>
          <a:p>
            <a:pPr marL="342900" indent="-342900">
              <a:lnSpc>
                <a:spcPct val="150000"/>
              </a:lnSpc>
              <a:buFont typeface="Wingdings" panose="05000000000000000000" pitchFamily="2" charset="2"/>
              <a:buChar char="v"/>
            </a:pPr>
            <a:r>
              <a:rPr lang="en-US" sz="2400" dirty="0">
                <a:solidFill>
                  <a:srgbClr val="ED265B"/>
                </a:solidFill>
                <a:latin typeface="Gotham HTF Light"/>
                <a:cs typeface="Gotham HTF Light"/>
              </a:rPr>
              <a:t>Mas </a:t>
            </a:r>
            <a:r>
              <a:rPr lang="en-US" sz="2400" dirty="0" err="1">
                <a:solidFill>
                  <a:srgbClr val="ED265B"/>
                </a:solidFill>
                <a:latin typeface="Gotham HTF Light"/>
                <a:cs typeface="Gotham HTF Light"/>
              </a:rPr>
              <a:t>isso</a:t>
            </a:r>
            <a:r>
              <a:rPr lang="en-US" sz="2400" dirty="0">
                <a:solidFill>
                  <a:srgbClr val="ED265B"/>
                </a:solidFill>
                <a:latin typeface="Gotham HTF Light"/>
                <a:cs typeface="Gotham HTF Light"/>
              </a:rPr>
              <a:t> </a:t>
            </a:r>
            <a:r>
              <a:rPr lang="en-US" sz="2400" dirty="0" err="1">
                <a:solidFill>
                  <a:srgbClr val="ED265B"/>
                </a:solidFill>
                <a:latin typeface="Gotham HTF Light"/>
                <a:cs typeface="Gotham HTF Light"/>
              </a:rPr>
              <a:t>não</a:t>
            </a:r>
            <a:r>
              <a:rPr lang="en-US" sz="2400" dirty="0">
                <a:solidFill>
                  <a:srgbClr val="ED265B"/>
                </a:solidFill>
                <a:latin typeface="Gotham HTF Light"/>
                <a:cs typeface="Gotham HTF Light"/>
              </a:rPr>
              <a:t> é </a:t>
            </a:r>
            <a:r>
              <a:rPr lang="en-US" sz="2400" dirty="0" err="1">
                <a:solidFill>
                  <a:srgbClr val="ED265B"/>
                </a:solidFill>
                <a:latin typeface="Gotham HTF Light"/>
                <a:cs typeface="Gotham HTF Light"/>
              </a:rPr>
              <a:t>Herança</a:t>
            </a:r>
            <a:r>
              <a:rPr lang="en-US" sz="2400" dirty="0">
                <a:solidFill>
                  <a:srgbClr val="ED265B"/>
                </a:solidFill>
                <a:latin typeface="Gotham HTF Light"/>
                <a:cs typeface="Gotham HTF Light"/>
              </a:rPr>
              <a:t>?</a:t>
            </a:r>
          </a:p>
        </p:txBody>
      </p:sp>
      <p:sp>
        <p:nvSpPr>
          <p:cNvPr id="13" name="CaixaDeTexto 12">
            <a:extLst>
              <a:ext uri="{FF2B5EF4-FFF2-40B4-BE49-F238E27FC236}">
                <a16:creationId xmlns:a16="http://schemas.microsoft.com/office/drawing/2014/main" id="{B7B313BF-4162-AF69-9734-63188A96E40D}"/>
              </a:ext>
            </a:extLst>
          </p:cNvPr>
          <p:cNvSpPr txBox="1"/>
          <p:nvPr/>
        </p:nvSpPr>
        <p:spPr>
          <a:xfrm>
            <a:off x="317840" y="4283111"/>
            <a:ext cx="8142592" cy="1162113"/>
          </a:xfrm>
          <a:prstGeom prst="rect">
            <a:avLst/>
          </a:prstGeom>
          <a:noFill/>
        </p:spPr>
        <p:txBody>
          <a:bodyPr wrap="square">
            <a:spAutoFit/>
          </a:bodyPr>
          <a:lstStyle/>
          <a:p>
            <a:pPr marL="800100" lvl="1" indent="-342900">
              <a:lnSpc>
                <a:spcPct val="150000"/>
              </a:lnSpc>
              <a:buClr>
                <a:srgbClr val="ED145B"/>
              </a:buClr>
              <a:buFont typeface="Wingdings" panose="05000000000000000000" pitchFamily="2" charset="2"/>
              <a:buChar char="v"/>
            </a:pPr>
            <a:r>
              <a:rPr lang="en-US" sz="1600" dirty="0">
                <a:latin typeface="Gotham HTF Light"/>
                <a:cs typeface="Gotham HTF Light"/>
              </a:rPr>
              <a:t>Sim e </a:t>
            </a:r>
            <a:r>
              <a:rPr lang="en-US" sz="1600" dirty="0" err="1">
                <a:latin typeface="Gotham HTF Light"/>
                <a:cs typeface="Gotham HTF Light"/>
              </a:rPr>
              <a:t>Não</a:t>
            </a:r>
            <a:r>
              <a:rPr lang="en-US" sz="1600" dirty="0">
                <a:latin typeface="Gotham HTF Light"/>
                <a:cs typeface="Gotham HTF Light"/>
              </a:rPr>
              <a:t>…</a:t>
            </a:r>
          </a:p>
          <a:p>
            <a:pPr marL="800100" lvl="1" indent="-342900">
              <a:lnSpc>
                <a:spcPct val="150000"/>
              </a:lnSpc>
              <a:buClr>
                <a:srgbClr val="ED145B"/>
              </a:buClr>
              <a:buFont typeface="Wingdings" panose="05000000000000000000" pitchFamily="2" charset="2"/>
              <a:buChar char="v"/>
            </a:pPr>
            <a:r>
              <a:rPr lang="en-US" sz="1600" dirty="0" err="1">
                <a:latin typeface="Gotham HTF Light"/>
                <a:cs typeface="Gotham HTF Light"/>
              </a:rPr>
              <a:t>Herança</a:t>
            </a:r>
            <a:r>
              <a:rPr lang="en-US" sz="1600" dirty="0">
                <a:latin typeface="Gotham HTF Light"/>
                <a:cs typeface="Gotham HTF Light"/>
              </a:rPr>
              <a:t> é </a:t>
            </a:r>
            <a:r>
              <a:rPr lang="en-US" sz="1600" dirty="0" err="1">
                <a:latin typeface="Gotham HTF Light"/>
                <a:cs typeface="Gotham HTF Light"/>
              </a:rPr>
              <a:t>quando</a:t>
            </a:r>
            <a:r>
              <a:rPr lang="en-US" sz="1600" dirty="0">
                <a:latin typeface="Gotham HTF Light"/>
                <a:cs typeface="Gotham HTF Light"/>
              </a:rPr>
              <a:t> a </a:t>
            </a:r>
            <a:r>
              <a:rPr lang="en-US" sz="1600" dirty="0" err="1">
                <a:latin typeface="Gotham HTF Light"/>
                <a:cs typeface="Gotham HTF Light"/>
              </a:rPr>
              <a:t>subclasse</a:t>
            </a:r>
            <a:r>
              <a:rPr lang="en-US" sz="1600" dirty="0">
                <a:latin typeface="Gotham HTF Light"/>
                <a:cs typeface="Gotham HTF Light"/>
              </a:rPr>
              <a:t> </a:t>
            </a:r>
            <a:r>
              <a:rPr lang="en-US" sz="1600" dirty="0" err="1">
                <a:latin typeface="Gotham HTF Light"/>
                <a:cs typeface="Gotham HTF Light"/>
              </a:rPr>
              <a:t>herda</a:t>
            </a:r>
            <a:r>
              <a:rPr lang="en-US" sz="1600" dirty="0">
                <a:latin typeface="Gotham HTF Light"/>
                <a:cs typeface="Gotham HTF Light"/>
              </a:rPr>
              <a:t> </a:t>
            </a:r>
            <a:r>
              <a:rPr lang="en-US" sz="1600" dirty="0" err="1">
                <a:latin typeface="Gotham HTF Light"/>
                <a:cs typeface="Gotham HTF Light"/>
              </a:rPr>
              <a:t>todas</a:t>
            </a:r>
            <a:r>
              <a:rPr lang="en-US" sz="1600" dirty="0">
                <a:latin typeface="Gotham HTF Light"/>
                <a:cs typeface="Gotham HTF Light"/>
              </a:rPr>
              <a:t> as </a:t>
            </a:r>
            <a:r>
              <a:rPr lang="en-US" sz="1600" dirty="0" err="1">
                <a:latin typeface="Gotham HTF Light"/>
                <a:cs typeface="Gotham HTF Light"/>
              </a:rPr>
              <a:t>características</a:t>
            </a:r>
            <a:r>
              <a:rPr lang="en-US" sz="1600" dirty="0">
                <a:latin typeface="Gotham HTF Light"/>
                <a:cs typeface="Gotham HTF Light"/>
              </a:rPr>
              <a:t> da </a:t>
            </a:r>
            <a:r>
              <a:rPr lang="en-US" sz="1600" dirty="0" err="1">
                <a:latin typeface="Gotham HTF Light"/>
                <a:cs typeface="Gotham HTF Light"/>
              </a:rPr>
              <a:t>Superclasse</a:t>
            </a:r>
            <a:r>
              <a:rPr lang="en-US" sz="1600" dirty="0">
                <a:latin typeface="Gotham HTF Light"/>
                <a:cs typeface="Gotham HTF Light"/>
              </a:rPr>
              <a:t>…</a:t>
            </a:r>
          </a:p>
          <a:p>
            <a:pPr marL="800100" lvl="1" indent="-342900">
              <a:lnSpc>
                <a:spcPct val="150000"/>
              </a:lnSpc>
              <a:buClr>
                <a:srgbClr val="ED145B"/>
              </a:buClr>
              <a:buFont typeface="Wingdings" panose="05000000000000000000" pitchFamily="2" charset="2"/>
              <a:buChar char="v"/>
            </a:pPr>
            <a:r>
              <a:rPr lang="en-US" sz="1600" dirty="0" err="1">
                <a:latin typeface="Gotham HTF Light"/>
                <a:cs typeface="Gotham HTF Light"/>
              </a:rPr>
              <a:t>Polimorfimos</a:t>
            </a:r>
            <a:r>
              <a:rPr lang="en-US" sz="1600" dirty="0">
                <a:latin typeface="Gotham HTF Light"/>
                <a:cs typeface="Gotham HTF Light"/>
              </a:rPr>
              <a:t> é </a:t>
            </a:r>
            <a:r>
              <a:rPr lang="en-US" sz="1600" dirty="0" err="1">
                <a:latin typeface="Gotham HTF Light"/>
                <a:cs typeface="Gotham HTF Light"/>
              </a:rPr>
              <a:t>quando</a:t>
            </a:r>
            <a:r>
              <a:rPr lang="en-US" sz="1600" dirty="0">
                <a:latin typeface="Gotham HTF Light"/>
                <a:cs typeface="Gotham HTF Light"/>
              </a:rPr>
              <a:t> a </a:t>
            </a:r>
            <a:r>
              <a:rPr lang="en-US" sz="1600" dirty="0" err="1">
                <a:latin typeface="Gotham HTF Light"/>
                <a:cs typeface="Gotham HTF Light"/>
              </a:rPr>
              <a:t>Subclasse</a:t>
            </a:r>
            <a:r>
              <a:rPr lang="en-US" sz="1600" dirty="0">
                <a:latin typeface="Gotham HTF Light"/>
                <a:cs typeface="Gotham HTF Light"/>
              </a:rPr>
              <a:t> redefine </a:t>
            </a:r>
            <a:r>
              <a:rPr lang="en-US" sz="1600" dirty="0" err="1">
                <a:latin typeface="Gotham HTF Light"/>
                <a:cs typeface="Gotham HTF Light"/>
              </a:rPr>
              <a:t>alguma</a:t>
            </a:r>
            <a:r>
              <a:rPr lang="en-US" sz="1600" dirty="0">
                <a:latin typeface="Gotham HTF Light"/>
                <a:cs typeface="Gotham HTF Light"/>
              </a:rPr>
              <a:t> </a:t>
            </a:r>
            <a:r>
              <a:rPr lang="en-US" sz="1600" dirty="0" err="1">
                <a:latin typeface="Gotham HTF Light"/>
                <a:cs typeface="Gotham HTF Light"/>
              </a:rPr>
              <a:t>característica</a:t>
            </a:r>
            <a:r>
              <a:rPr lang="en-US" sz="1600" dirty="0">
                <a:latin typeface="Gotham HTF Light"/>
                <a:cs typeface="Gotham HTF Light"/>
              </a:rPr>
              <a:t> da </a:t>
            </a:r>
            <a:r>
              <a:rPr lang="en-US" sz="1600" dirty="0" err="1">
                <a:latin typeface="Gotham HTF Light"/>
                <a:cs typeface="Gotham HTF Light"/>
              </a:rPr>
              <a:t>Superclasse</a:t>
            </a:r>
            <a:r>
              <a:rPr lang="en-US" sz="1600" dirty="0">
                <a:latin typeface="Gotham HTF Light"/>
                <a:cs typeface="Gotham HTF Light"/>
              </a:rPr>
              <a:t>!</a:t>
            </a:r>
          </a:p>
        </p:txBody>
      </p:sp>
    </p:spTree>
    <p:extLst>
      <p:ext uri="{BB962C8B-B14F-4D97-AF65-F5344CB8AC3E}">
        <p14:creationId xmlns:p14="http://schemas.microsoft.com/office/powerpoint/2010/main" val="3562592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fade">
                                      <p:cBhvr>
                                        <p:cTn id="20" dur="500"/>
                                        <p:tgtEl>
                                          <p:spTgt spid="2"/>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500"/>
                                        <p:tgtEl>
                                          <p:spTgt spid="11"/>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AsOne/>
      </p:bldGraphic>
      <p:bldGraphic spid="4" grpId="0">
        <p:bldAsOne/>
      </p:bldGraphic>
      <p:bldP spid="7" grpId="0"/>
      <p:bldP spid="10" grpId="0"/>
      <p:bldP spid="11" grpId="0"/>
      <p:bldP spid="13"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6">
            <a:extLst>
              <a:ext uri="{FF2B5EF4-FFF2-40B4-BE49-F238E27FC236}">
                <a16:creationId xmlns:a16="http://schemas.microsoft.com/office/drawing/2014/main" id="{225765AD-71F7-DC36-6CE8-E9873BEE1F3F}"/>
              </a:ext>
            </a:extLst>
          </p:cNvPr>
          <p:cNvSpPr txBox="1"/>
          <p:nvPr/>
        </p:nvSpPr>
        <p:spPr>
          <a:xfrm>
            <a:off x="228600" y="133350"/>
            <a:ext cx="6324600" cy="707886"/>
          </a:xfrm>
          <a:prstGeom prst="rect">
            <a:avLst/>
          </a:prstGeom>
          <a:noFill/>
        </p:spPr>
        <p:txBody>
          <a:bodyPr wrap="square" rtlCol="0">
            <a:spAutoFit/>
          </a:bodyPr>
          <a:lstStyle/>
          <a:p>
            <a:r>
              <a:rPr lang="pt-BR" sz="4000" dirty="0">
                <a:solidFill>
                  <a:srgbClr val="ED145B"/>
                </a:solidFill>
                <a:latin typeface="Gotham HTF" pitchFamily="50" charset="0"/>
                <a:cs typeface="Gotham HTF Light"/>
              </a:rPr>
              <a:t>Herança e Polimorfismo</a:t>
            </a:r>
          </a:p>
        </p:txBody>
      </p:sp>
      <p:pic>
        <p:nvPicPr>
          <p:cNvPr id="5" name="Imagem 4">
            <a:extLst>
              <a:ext uri="{FF2B5EF4-FFF2-40B4-BE49-F238E27FC236}">
                <a16:creationId xmlns:a16="http://schemas.microsoft.com/office/drawing/2014/main" id="{35FEA00D-D3B0-52EA-589A-BF76E45F5841}"/>
              </a:ext>
            </a:extLst>
          </p:cNvPr>
          <p:cNvPicPr>
            <a:picLocks noChangeAspect="1"/>
          </p:cNvPicPr>
          <p:nvPr/>
        </p:nvPicPr>
        <p:blipFill>
          <a:blip r:embed="rId3"/>
          <a:stretch>
            <a:fillRect/>
          </a:stretch>
        </p:blipFill>
        <p:spPr>
          <a:xfrm>
            <a:off x="611560" y="980728"/>
            <a:ext cx="3458738" cy="5298157"/>
          </a:xfrm>
          <a:prstGeom prst="rect">
            <a:avLst/>
          </a:prstGeom>
        </p:spPr>
      </p:pic>
      <p:pic>
        <p:nvPicPr>
          <p:cNvPr id="8" name="Imagem 7">
            <a:extLst>
              <a:ext uri="{FF2B5EF4-FFF2-40B4-BE49-F238E27FC236}">
                <a16:creationId xmlns:a16="http://schemas.microsoft.com/office/drawing/2014/main" id="{388FB509-843B-DCC4-B74F-56A51E990CCE}"/>
              </a:ext>
            </a:extLst>
          </p:cNvPr>
          <p:cNvPicPr>
            <a:picLocks noChangeAspect="1"/>
          </p:cNvPicPr>
          <p:nvPr/>
        </p:nvPicPr>
        <p:blipFill>
          <a:blip r:embed="rId4"/>
          <a:stretch>
            <a:fillRect/>
          </a:stretch>
        </p:blipFill>
        <p:spPr>
          <a:xfrm>
            <a:off x="5220072" y="980728"/>
            <a:ext cx="2916560" cy="1848285"/>
          </a:xfrm>
          <a:prstGeom prst="rect">
            <a:avLst/>
          </a:prstGeom>
        </p:spPr>
      </p:pic>
      <p:grpSp>
        <p:nvGrpSpPr>
          <p:cNvPr id="22" name="Agrupar 21">
            <a:extLst>
              <a:ext uri="{FF2B5EF4-FFF2-40B4-BE49-F238E27FC236}">
                <a16:creationId xmlns:a16="http://schemas.microsoft.com/office/drawing/2014/main" id="{18CBAF31-8831-62A2-1C5F-B34389EE05D9}"/>
              </a:ext>
            </a:extLst>
          </p:cNvPr>
          <p:cNvGrpSpPr/>
          <p:nvPr/>
        </p:nvGrpSpPr>
        <p:grpSpPr>
          <a:xfrm>
            <a:off x="755576" y="1299195"/>
            <a:ext cx="7381056" cy="4979690"/>
            <a:chOff x="755576" y="1299195"/>
            <a:chExt cx="7381056" cy="4979690"/>
          </a:xfrm>
        </p:grpSpPr>
        <p:sp>
          <p:nvSpPr>
            <p:cNvPr id="12" name="Retângulo 11">
              <a:extLst>
                <a:ext uri="{FF2B5EF4-FFF2-40B4-BE49-F238E27FC236}">
                  <a16:creationId xmlns:a16="http://schemas.microsoft.com/office/drawing/2014/main" id="{CA5AD83E-361D-B453-ED62-F63821CAC841}"/>
                </a:ext>
              </a:extLst>
            </p:cNvPr>
            <p:cNvSpPr/>
            <p:nvPr/>
          </p:nvSpPr>
          <p:spPr>
            <a:xfrm>
              <a:off x="755576" y="5661248"/>
              <a:ext cx="3168352" cy="617637"/>
            </a:xfrm>
            <a:prstGeom prst="rect">
              <a:avLst/>
            </a:prstGeom>
            <a:noFill/>
            <a:ln w="28575">
              <a:solidFill>
                <a:schemeClr val="accent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pt-BR"/>
            </a:p>
          </p:txBody>
        </p:sp>
        <p:sp>
          <p:nvSpPr>
            <p:cNvPr id="14" name="Retângulo 13">
              <a:extLst>
                <a:ext uri="{FF2B5EF4-FFF2-40B4-BE49-F238E27FC236}">
                  <a16:creationId xmlns:a16="http://schemas.microsoft.com/office/drawing/2014/main" id="{F7A9A35D-F15F-AED4-B3E1-E6451036351D}"/>
                </a:ext>
              </a:extLst>
            </p:cNvPr>
            <p:cNvSpPr/>
            <p:nvPr/>
          </p:nvSpPr>
          <p:spPr>
            <a:xfrm>
              <a:off x="5220072" y="1299195"/>
              <a:ext cx="2916560" cy="552141"/>
            </a:xfrm>
            <a:prstGeom prst="rect">
              <a:avLst/>
            </a:prstGeom>
            <a:noFill/>
            <a:ln w="28575">
              <a:solidFill>
                <a:schemeClr val="accent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pt-BR"/>
            </a:p>
          </p:txBody>
        </p:sp>
        <p:sp>
          <p:nvSpPr>
            <p:cNvPr id="15" name="Retângulo 14">
              <a:extLst>
                <a:ext uri="{FF2B5EF4-FFF2-40B4-BE49-F238E27FC236}">
                  <a16:creationId xmlns:a16="http://schemas.microsoft.com/office/drawing/2014/main" id="{5A4EF0E0-E01E-02D1-50B2-306A5F0D04A2}"/>
                </a:ext>
              </a:extLst>
            </p:cNvPr>
            <p:cNvSpPr/>
            <p:nvPr/>
          </p:nvSpPr>
          <p:spPr>
            <a:xfrm>
              <a:off x="5220072" y="2276872"/>
              <a:ext cx="2916560" cy="552141"/>
            </a:xfrm>
            <a:prstGeom prst="rect">
              <a:avLst/>
            </a:prstGeom>
            <a:noFill/>
            <a:ln w="28575">
              <a:solidFill>
                <a:schemeClr val="accent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pt-BR"/>
            </a:p>
          </p:txBody>
        </p:sp>
        <p:cxnSp>
          <p:nvCxnSpPr>
            <p:cNvPr id="16" name="Conector de Seta Reta 15">
              <a:extLst>
                <a:ext uri="{FF2B5EF4-FFF2-40B4-BE49-F238E27FC236}">
                  <a16:creationId xmlns:a16="http://schemas.microsoft.com/office/drawing/2014/main" id="{BA991A8B-0ECC-9AAB-AA36-1EB6E2F4D498}"/>
                </a:ext>
              </a:extLst>
            </p:cNvPr>
            <p:cNvCxnSpPr>
              <a:cxnSpLocks/>
              <a:stCxn id="12" idx="0"/>
              <a:endCxn id="14" idx="1"/>
            </p:cNvCxnSpPr>
            <p:nvPr/>
          </p:nvCxnSpPr>
          <p:spPr>
            <a:xfrm flipV="1">
              <a:off x="2339752" y="1575266"/>
              <a:ext cx="2880320" cy="4085982"/>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ector de Seta Reta 18">
              <a:extLst>
                <a:ext uri="{FF2B5EF4-FFF2-40B4-BE49-F238E27FC236}">
                  <a16:creationId xmlns:a16="http://schemas.microsoft.com/office/drawing/2014/main" id="{406ACC04-1485-F633-EA6C-78A766E0299E}"/>
                </a:ext>
              </a:extLst>
            </p:cNvPr>
            <p:cNvCxnSpPr>
              <a:cxnSpLocks/>
              <a:stCxn id="12" idx="0"/>
              <a:endCxn id="15" idx="1"/>
            </p:cNvCxnSpPr>
            <p:nvPr/>
          </p:nvCxnSpPr>
          <p:spPr>
            <a:xfrm flipV="1">
              <a:off x="2339752" y="2552943"/>
              <a:ext cx="2880320" cy="3108305"/>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grpSp>
      <p:pic>
        <p:nvPicPr>
          <p:cNvPr id="24" name="Imagem 23">
            <a:extLst>
              <a:ext uri="{FF2B5EF4-FFF2-40B4-BE49-F238E27FC236}">
                <a16:creationId xmlns:a16="http://schemas.microsoft.com/office/drawing/2014/main" id="{6AFC6971-B1ED-B3AF-B6E4-B8C1D5CDFA4E}"/>
              </a:ext>
            </a:extLst>
          </p:cNvPr>
          <p:cNvPicPr>
            <a:picLocks noChangeAspect="1"/>
          </p:cNvPicPr>
          <p:nvPr/>
        </p:nvPicPr>
        <p:blipFill>
          <a:blip r:embed="rId5"/>
          <a:stretch>
            <a:fillRect/>
          </a:stretch>
        </p:blipFill>
        <p:spPr>
          <a:xfrm>
            <a:off x="4616423" y="3254549"/>
            <a:ext cx="4132585" cy="841982"/>
          </a:xfrm>
          <a:prstGeom prst="rect">
            <a:avLst/>
          </a:prstGeom>
        </p:spPr>
      </p:pic>
      <p:pic>
        <p:nvPicPr>
          <p:cNvPr id="26" name="Imagem 25">
            <a:extLst>
              <a:ext uri="{FF2B5EF4-FFF2-40B4-BE49-F238E27FC236}">
                <a16:creationId xmlns:a16="http://schemas.microsoft.com/office/drawing/2014/main" id="{9636EDEE-BBF7-D43A-2F67-A1FC62C7963F}"/>
              </a:ext>
            </a:extLst>
          </p:cNvPr>
          <p:cNvPicPr>
            <a:picLocks noChangeAspect="1"/>
          </p:cNvPicPr>
          <p:nvPr/>
        </p:nvPicPr>
        <p:blipFill>
          <a:blip r:embed="rId6"/>
          <a:stretch>
            <a:fillRect/>
          </a:stretch>
        </p:blipFill>
        <p:spPr>
          <a:xfrm>
            <a:off x="5502014" y="4365104"/>
            <a:ext cx="2352675" cy="1952625"/>
          </a:xfrm>
          <a:prstGeom prst="rect">
            <a:avLst/>
          </a:prstGeom>
        </p:spPr>
      </p:pic>
    </p:spTree>
    <p:extLst>
      <p:ext uri="{BB962C8B-B14F-4D97-AF65-F5344CB8AC3E}">
        <p14:creationId xmlns:p14="http://schemas.microsoft.com/office/powerpoint/2010/main" val="18194734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500"/>
                                        <p:tgtEl>
                                          <p:spTgt spid="2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fade">
                                      <p:cBhvr>
                                        <p:cTn id="1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6">
            <a:extLst>
              <a:ext uri="{FF2B5EF4-FFF2-40B4-BE49-F238E27FC236}">
                <a16:creationId xmlns:a16="http://schemas.microsoft.com/office/drawing/2014/main" id="{225765AD-71F7-DC36-6CE8-E9873BEE1F3F}"/>
              </a:ext>
            </a:extLst>
          </p:cNvPr>
          <p:cNvSpPr txBox="1"/>
          <p:nvPr/>
        </p:nvSpPr>
        <p:spPr>
          <a:xfrm>
            <a:off x="228600" y="133350"/>
            <a:ext cx="6324600" cy="707886"/>
          </a:xfrm>
          <a:prstGeom prst="rect">
            <a:avLst/>
          </a:prstGeom>
          <a:noFill/>
        </p:spPr>
        <p:txBody>
          <a:bodyPr wrap="square" rtlCol="0">
            <a:spAutoFit/>
          </a:bodyPr>
          <a:lstStyle/>
          <a:p>
            <a:r>
              <a:rPr lang="pt-BR" sz="4000" dirty="0">
                <a:solidFill>
                  <a:srgbClr val="ED145B"/>
                </a:solidFill>
                <a:latin typeface="Gotham HTF" pitchFamily="50" charset="0"/>
                <a:cs typeface="Gotham HTF Light"/>
              </a:rPr>
              <a:t>Herança e Polimorfismo</a:t>
            </a:r>
          </a:p>
        </p:txBody>
      </p:sp>
      <p:sp>
        <p:nvSpPr>
          <p:cNvPr id="3" name="CaixaDeTexto 2">
            <a:extLst>
              <a:ext uri="{FF2B5EF4-FFF2-40B4-BE49-F238E27FC236}">
                <a16:creationId xmlns:a16="http://schemas.microsoft.com/office/drawing/2014/main" id="{82C4C200-B5BC-150F-0263-A1458741E8A6}"/>
              </a:ext>
            </a:extLst>
          </p:cNvPr>
          <p:cNvSpPr txBox="1"/>
          <p:nvPr/>
        </p:nvSpPr>
        <p:spPr>
          <a:xfrm>
            <a:off x="228600" y="908720"/>
            <a:ext cx="8045574" cy="589072"/>
          </a:xfrm>
          <a:prstGeom prst="rect">
            <a:avLst/>
          </a:prstGeom>
          <a:noFill/>
        </p:spPr>
        <p:txBody>
          <a:bodyPr wrap="square">
            <a:spAutoFit/>
          </a:bodyPr>
          <a:lstStyle/>
          <a:p>
            <a:pPr marL="342900" indent="-342900">
              <a:lnSpc>
                <a:spcPct val="150000"/>
              </a:lnSpc>
              <a:buFont typeface="Wingdings" panose="05000000000000000000" pitchFamily="2" charset="2"/>
              <a:buChar char="v"/>
            </a:pPr>
            <a:r>
              <a:rPr lang="en-US" sz="2400" dirty="0" err="1">
                <a:solidFill>
                  <a:srgbClr val="ED265B"/>
                </a:solidFill>
                <a:latin typeface="Gotham HTF Light"/>
                <a:cs typeface="Gotham HTF Light"/>
              </a:rPr>
              <a:t>Sobrecarga</a:t>
            </a:r>
            <a:r>
              <a:rPr lang="en-US" sz="2400" dirty="0">
                <a:solidFill>
                  <a:srgbClr val="ED265B"/>
                </a:solidFill>
                <a:latin typeface="Gotham HTF Light"/>
                <a:cs typeface="Gotham HTF Light"/>
              </a:rPr>
              <a:t> de </a:t>
            </a:r>
            <a:r>
              <a:rPr lang="en-US" sz="2400" dirty="0" err="1">
                <a:solidFill>
                  <a:srgbClr val="ED265B"/>
                </a:solidFill>
                <a:latin typeface="Gotham HTF Light"/>
                <a:cs typeface="Gotham HTF Light"/>
              </a:rPr>
              <a:t>Operadores</a:t>
            </a:r>
            <a:endParaRPr lang="en-US" sz="2400" dirty="0">
              <a:solidFill>
                <a:srgbClr val="ED265B"/>
              </a:solidFill>
              <a:latin typeface="Gotham HTF Light"/>
              <a:cs typeface="Gotham HTF Light"/>
            </a:endParaRPr>
          </a:p>
        </p:txBody>
      </p:sp>
      <p:sp>
        <p:nvSpPr>
          <p:cNvPr id="7" name="CaixaDeTexto 6">
            <a:extLst>
              <a:ext uri="{FF2B5EF4-FFF2-40B4-BE49-F238E27FC236}">
                <a16:creationId xmlns:a16="http://schemas.microsoft.com/office/drawing/2014/main" id="{DE25380A-FEDE-1CBE-6298-EFA3BCA18211}"/>
              </a:ext>
            </a:extLst>
          </p:cNvPr>
          <p:cNvSpPr txBox="1"/>
          <p:nvPr/>
        </p:nvSpPr>
        <p:spPr>
          <a:xfrm>
            <a:off x="6732240" y="3068960"/>
            <a:ext cx="2376264" cy="1674754"/>
          </a:xfrm>
          <a:prstGeom prst="rect">
            <a:avLst/>
          </a:prstGeom>
          <a:noFill/>
        </p:spPr>
        <p:txBody>
          <a:bodyPr wrap="square">
            <a:spAutoFit/>
          </a:bodyPr>
          <a:lstStyle/>
          <a:p>
            <a:pPr marL="342900" indent="-342900">
              <a:lnSpc>
                <a:spcPct val="150000"/>
              </a:lnSpc>
              <a:buClr>
                <a:srgbClr val="ED145B"/>
              </a:buClr>
              <a:buFont typeface="Wingdings" panose="05000000000000000000" pitchFamily="2" charset="2"/>
              <a:buChar char="Ø"/>
            </a:pPr>
            <a:r>
              <a:rPr lang="en-US" sz="1400" dirty="0">
                <a:latin typeface="Gotham HTF Light"/>
                <a:cs typeface="Gotham HTF Light"/>
              </a:rPr>
              <a:t>O </a:t>
            </a:r>
            <a:r>
              <a:rPr lang="en-US" sz="1400" dirty="0" err="1">
                <a:latin typeface="Gotham HTF Light"/>
                <a:cs typeface="Gotham HTF Light"/>
              </a:rPr>
              <a:t>método</a:t>
            </a:r>
            <a:r>
              <a:rPr lang="en-US" sz="1400" dirty="0">
                <a:latin typeface="Gotham HTF Light"/>
                <a:cs typeface="Gotham HTF Light"/>
              </a:rPr>
              <a:t> especial “__add__” é </a:t>
            </a:r>
            <a:r>
              <a:rPr lang="en-US" sz="1400" dirty="0" err="1">
                <a:latin typeface="Gotham HTF Light"/>
                <a:cs typeface="Gotham HTF Light"/>
              </a:rPr>
              <a:t>usado</a:t>
            </a:r>
            <a:r>
              <a:rPr lang="en-US" sz="1400" dirty="0">
                <a:latin typeface="Gotham HTF Light"/>
                <a:cs typeface="Gotham HTF Light"/>
              </a:rPr>
              <a:t> para </a:t>
            </a:r>
            <a:r>
              <a:rPr lang="en-US" sz="1400" dirty="0" err="1">
                <a:latin typeface="Gotham HTF Light"/>
                <a:cs typeface="Gotham HTF Light"/>
              </a:rPr>
              <a:t>sobrecarregar</a:t>
            </a:r>
            <a:r>
              <a:rPr lang="en-US" sz="1400" dirty="0">
                <a:latin typeface="Gotham HTF Light"/>
                <a:cs typeface="Gotham HTF Light"/>
              </a:rPr>
              <a:t> a </a:t>
            </a:r>
            <a:r>
              <a:rPr lang="en-US" sz="1400" dirty="0" err="1">
                <a:latin typeface="Gotham HTF Light"/>
                <a:cs typeface="Gotham HTF Light"/>
              </a:rPr>
              <a:t>operação</a:t>
            </a:r>
            <a:r>
              <a:rPr lang="en-US" sz="1400" dirty="0">
                <a:latin typeface="Gotham HTF Light"/>
                <a:cs typeface="Gotham HTF Light"/>
              </a:rPr>
              <a:t> de </a:t>
            </a:r>
            <a:r>
              <a:rPr lang="en-US" sz="1400" dirty="0" err="1">
                <a:latin typeface="Gotham HTF Light"/>
                <a:cs typeface="Gotham HTF Light"/>
              </a:rPr>
              <a:t>adição</a:t>
            </a:r>
            <a:r>
              <a:rPr lang="en-US" sz="1400" dirty="0">
                <a:latin typeface="Gotham HTF Light"/>
                <a:cs typeface="Gotham HTF Light"/>
              </a:rPr>
              <a:t> do </a:t>
            </a:r>
            <a:r>
              <a:rPr lang="en-US" sz="1400" dirty="0" err="1">
                <a:latin typeface="Gotham HTF Light"/>
                <a:cs typeface="Gotham HTF Light"/>
              </a:rPr>
              <a:t>objeto</a:t>
            </a:r>
            <a:r>
              <a:rPr lang="en-US" sz="1400" dirty="0">
                <a:latin typeface="Gotham HTF Light"/>
                <a:cs typeface="Gotham HTF Light"/>
              </a:rPr>
              <a:t> do </a:t>
            </a:r>
            <a:r>
              <a:rPr lang="en-US" sz="1400" dirty="0" err="1">
                <a:latin typeface="Gotham HTF Light"/>
                <a:cs typeface="Gotham HTF Light"/>
              </a:rPr>
              <a:t>tipo</a:t>
            </a:r>
            <a:r>
              <a:rPr lang="en-US" sz="1400" dirty="0">
                <a:latin typeface="Gotham HTF Light"/>
                <a:cs typeface="Gotham HTF Light"/>
              </a:rPr>
              <a:t> </a:t>
            </a:r>
            <a:r>
              <a:rPr lang="en-US" sz="1400" dirty="0" err="1">
                <a:latin typeface="Gotham HTF Light"/>
                <a:cs typeface="Gotham HTF Light"/>
              </a:rPr>
              <a:t>Complexo</a:t>
            </a:r>
            <a:endParaRPr lang="en-US" sz="1400" dirty="0">
              <a:latin typeface="Gotham HTF Light"/>
              <a:cs typeface="Gotham HTF Light"/>
            </a:endParaRPr>
          </a:p>
        </p:txBody>
      </p:sp>
      <p:sp>
        <p:nvSpPr>
          <p:cNvPr id="11" name="CaixaDeTexto 10">
            <a:extLst>
              <a:ext uri="{FF2B5EF4-FFF2-40B4-BE49-F238E27FC236}">
                <a16:creationId xmlns:a16="http://schemas.microsoft.com/office/drawing/2014/main" id="{C8C93878-85B2-A7CC-B350-68702B6FE889}"/>
              </a:ext>
            </a:extLst>
          </p:cNvPr>
          <p:cNvSpPr txBox="1"/>
          <p:nvPr/>
        </p:nvSpPr>
        <p:spPr>
          <a:xfrm>
            <a:off x="228600" y="2348880"/>
            <a:ext cx="4636604" cy="506292"/>
          </a:xfrm>
          <a:prstGeom prst="rect">
            <a:avLst/>
          </a:prstGeom>
          <a:noFill/>
        </p:spPr>
        <p:txBody>
          <a:bodyPr wrap="square">
            <a:spAutoFit/>
          </a:bodyPr>
          <a:lstStyle/>
          <a:p>
            <a:pPr marL="342900" indent="-342900">
              <a:lnSpc>
                <a:spcPct val="150000"/>
              </a:lnSpc>
              <a:buClr>
                <a:srgbClr val="ED145B"/>
              </a:buClr>
              <a:buFont typeface="Wingdings" panose="05000000000000000000" pitchFamily="2" charset="2"/>
              <a:buChar char="v"/>
            </a:pPr>
            <a:r>
              <a:rPr lang="en-US" sz="2000" dirty="0" err="1">
                <a:solidFill>
                  <a:srgbClr val="ED265B"/>
                </a:solidFill>
                <a:latin typeface="Gotham HTF Light"/>
                <a:cs typeface="Gotham HTF Light"/>
              </a:rPr>
              <a:t>Exemplo</a:t>
            </a:r>
            <a:r>
              <a:rPr lang="en-US" sz="2000" dirty="0">
                <a:solidFill>
                  <a:srgbClr val="ED265B"/>
                </a:solidFill>
                <a:latin typeface="Gotham HTF Light"/>
                <a:cs typeface="Gotham HTF Light"/>
              </a:rPr>
              <a:t>: </a:t>
            </a:r>
            <a:r>
              <a:rPr lang="en-US" sz="2000" dirty="0" err="1">
                <a:solidFill>
                  <a:srgbClr val="ED265B"/>
                </a:solidFill>
                <a:latin typeface="Gotham HTF Light"/>
                <a:cs typeface="Gotham HTF Light"/>
              </a:rPr>
              <a:t>Classe</a:t>
            </a:r>
            <a:r>
              <a:rPr lang="en-US" sz="2000" dirty="0">
                <a:solidFill>
                  <a:srgbClr val="ED265B"/>
                </a:solidFill>
                <a:latin typeface="Gotham HTF Light"/>
                <a:cs typeface="Gotham HTF Light"/>
              </a:rPr>
              <a:t> de </a:t>
            </a:r>
            <a:r>
              <a:rPr lang="en-US" sz="2000" dirty="0" err="1">
                <a:solidFill>
                  <a:srgbClr val="ED265B"/>
                </a:solidFill>
                <a:latin typeface="Gotham HTF Light"/>
                <a:cs typeface="Gotham HTF Light"/>
              </a:rPr>
              <a:t>números</a:t>
            </a:r>
            <a:r>
              <a:rPr lang="en-US" sz="2000" dirty="0">
                <a:solidFill>
                  <a:srgbClr val="ED265B"/>
                </a:solidFill>
                <a:latin typeface="Gotham HTF Light"/>
                <a:cs typeface="Gotham HTF Light"/>
              </a:rPr>
              <a:t> </a:t>
            </a:r>
            <a:r>
              <a:rPr lang="en-US" sz="2000" dirty="0" err="1">
                <a:solidFill>
                  <a:srgbClr val="ED265B"/>
                </a:solidFill>
                <a:latin typeface="Gotham HTF Light"/>
                <a:cs typeface="Gotham HTF Light"/>
              </a:rPr>
              <a:t>complexos</a:t>
            </a:r>
            <a:endParaRPr lang="en-US" sz="2000" dirty="0">
              <a:solidFill>
                <a:srgbClr val="ED265B"/>
              </a:solidFill>
              <a:latin typeface="Gotham HTF Light"/>
              <a:cs typeface="Gotham HTF Light"/>
            </a:endParaRPr>
          </a:p>
        </p:txBody>
      </p:sp>
      <p:sp>
        <p:nvSpPr>
          <p:cNvPr id="14" name="CaixaDeTexto 13">
            <a:extLst>
              <a:ext uri="{FF2B5EF4-FFF2-40B4-BE49-F238E27FC236}">
                <a16:creationId xmlns:a16="http://schemas.microsoft.com/office/drawing/2014/main" id="{CD78DE90-4345-812C-9E72-1006AC6F7FA2}"/>
              </a:ext>
            </a:extLst>
          </p:cNvPr>
          <p:cNvSpPr txBox="1"/>
          <p:nvPr/>
        </p:nvSpPr>
        <p:spPr>
          <a:xfrm>
            <a:off x="3419872" y="4941168"/>
            <a:ext cx="5472608" cy="1028423"/>
          </a:xfrm>
          <a:prstGeom prst="rect">
            <a:avLst/>
          </a:prstGeom>
          <a:noFill/>
        </p:spPr>
        <p:txBody>
          <a:bodyPr wrap="square">
            <a:spAutoFit/>
          </a:bodyPr>
          <a:lstStyle/>
          <a:p>
            <a:pPr marL="342900" indent="-342900">
              <a:lnSpc>
                <a:spcPct val="150000"/>
              </a:lnSpc>
              <a:buClr>
                <a:srgbClr val="ED145B"/>
              </a:buClr>
              <a:buFont typeface="Wingdings" panose="05000000000000000000" pitchFamily="2" charset="2"/>
              <a:buChar char="Ø"/>
            </a:pPr>
            <a:r>
              <a:rPr lang="en-US" sz="1400" dirty="0">
                <a:latin typeface="Gotham HTF Light"/>
                <a:cs typeface="Gotham HTF Light"/>
              </a:rPr>
              <a:t>A soma entre </a:t>
            </a:r>
            <a:r>
              <a:rPr lang="en-US" sz="1400" dirty="0" err="1">
                <a:latin typeface="Gotham HTF Light"/>
                <a:cs typeface="Gotham HTF Light"/>
              </a:rPr>
              <a:t>os</a:t>
            </a:r>
            <a:r>
              <a:rPr lang="en-US" sz="1400" dirty="0">
                <a:latin typeface="Gotham HTF Light"/>
                <a:cs typeface="Gotham HTF Light"/>
              </a:rPr>
              <a:t> </a:t>
            </a:r>
            <a:r>
              <a:rPr lang="en-US" sz="1400" dirty="0" err="1">
                <a:latin typeface="Gotham HTF Light"/>
                <a:cs typeface="Gotham HTF Light"/>
              </a:rPr>
              <a:t>números</a:t>
            </a:r>
            <a:r>
              <a:rPr lang="en-US" sz="1400" dirty="0">
                <a:latin typeface="Gotham HTF Light"/>
                <a:cs typeface="Gotham HTF Light"/>
              </a:rPr>
              <a:t> C1 (1 + 2i) e C2 (3 + 4i) </a:t>
            </a:r>
            <a:r>
              <a:rPr lang="en-US" sz="1400" dirty="0" err="1">
                <a:latin typeface="Gotham HTF Light"/>
                <a:cs typeface="Gotham HTF Light"/>
              </a:rPr>
              <a:t>resulta</a:t>
            </a:r>
            <a:r>
              <a:rPr lang="en-US" sz="1400" dirty="0">
                <a:latin typeface="Gotham HTF Light"/>
                <a:cs typeface="Gotham HTF Light"/>
              </a:rPr>
              <a:t> </a:t>
            </a:r>
            <a:r>
              <a:rPr lang="en-US" sz="1400" dirty="0" err="1">
                <a:latin typeface="Gotham HTF Light"/>
                <a:cs typeface="Gotham HTF Light"/>
              </a:rPr>
              <a:t>em</a:t>
            </a:r>
            <a:r>
              <a:rPr lang="en-US" sz="1400" dirty="0">
                <a:latin typeface="Gotham HTF Light"/>
                <a:cs typeface="Gotham HTF Light"/>
              </a:rPr>
              <a:t> C3 (4+6i);</a:t>
            </a:r>
          </a:p>
          <a:p>
            <a:pPr marL="342900" indent="-342900">
              <a:lnSpc>
                <a:spcPct val="150000"/>
              </a:lnSpc>
              <a:buClr>
                <a:srgbClr val="ED145B"/>
              </a:buClr>
              <a:buFont typeface="Wingdings" panose="05000000000000000000" pitchFamily="2" charset="2"/>
              <a:buChar char="Ø"/>
            </a:pPr>
            <a:r>
              <a:rPr lang="en-US" sz="1400" dirty="0">
                <a:latin typeface="Gotham HTF Light"/>
                <a:cs typeface="Gotham HTF Light"/>
              </a:rPr>
              <a:t>O </a:t>
            </a:r>
            <a:r>
              <a:rPr lang="en-US" sz="1400" dirty="0" err="1">
                <a:latin typeface="Gotham HTF Light"/>
                <a:cs typeface="Gotham HTF Light"/>
              </a:rPr>
              <a:t>operador</a:t>
            </a:r>
            <a:r>
              <a:rPr lang="en-US" sz="1400" dirty="0">
                <a:latin typeface="Gotham HTF Light"/>
                <a:cs typeface="Gotham HTF Light"/>
              </a:rPr>
              <a:t> de </a:t>
            </a:r>
            <a:r>
              <a:rPr lang="en-US" sz="1400" dirty="0" err="1">
                <a:latin typeface="Gotham HTF Light"/>
                <a:cs typeface="Gotham HTF Light"/>
              </a:rPr>
              <a:t>adição</a:t>
            </a:r>
            <a:r>
              <a:rPr lang="en-US" sz="1400" dirty="0">
                <a:latin typeface="Gotham HTF Light"/>
                <a:cs typeface="Gotham HTF Light"/>
              </a:rPr>
              <a:t> “+” </a:t>
            </a:r>
            <a:r>
              <a:rPr lang="en-US" sz="1400" dirty="0" err="1">
                <a:latin typeface="Gotham HTF Light"/>
                <a:cs typeface="Gotham HTF Light"/>
              </a:rPr>
              <a:t>foi</a:t>
            </a:r>
            <a:r>
              <a:rPr lang="en-US" sz="1400" dirty="0">
                <a:latin typeface="Gotham HTF Light"/>
                <a:cs typeface="Gotham HTF Light"/>
              </a:rPr>
              <a:t> </a:t>
            </a:r>
            <a:r>
              <a:rPr lang="en-US" sz="1400" dirty="0" err="1">
                <a:latin typeface="Gotham HTF Light"/>
                <a:cs typeface="Gotham HTF Light"/>
              </a:rPr>
              <a:t>sobrecarregado</a:t>
            </a:r>
            <a:r>
              <a:rPr lang="en-US" sz="1400" dirty="0">
                <a:latin typeface="Gotham HTF Light"/>
                <a:cs typeface="Gotham HTF Light"/>
              </a:rPr>
              <a:t> </a:t>
            </a:r>
            <a:r>
              <a:rPr lang="en-US" sz="1400" dirty="0" err="1">
                <a:latin typeface="Gotham HTF Light"/>
                <a:cs typeface="Gotham HTF Light"/>
              </a:rPr>
              <a:t>na</a:t>
            </a:r>
            <a:r>
              <a:rPr lang="en-US" sz="1400" dirty="0">
                <a:latin typeface="Gotham HTF Light"/>
                <a:cs typeface="Gotham HTF Light"/>
              </a:rPr>
              <a:t> </a:t>
            </a:r>
            <a:r>
              <a:rPr lang="en-US" sz="1400" dirty="0" err="1">
                <a:latin typeface="Gotham HTF Light"/>
                <a:cs typeface="Gotham HTF Light"/>
              </a:rPr>
              <a:t>classe</a:t>
            </a:r>
            <a:r>
              <a:rPr lang="en-US" sz="1400" dirty="0">
                <a:latin typeface="Gotham HTF Light"/>
                <a:cs typeface="Gotham HTF Light"/>
              </a:rPr>
              <a:t> </a:t>
            </a:r>
            <a:r>
              <a:rPr lang="en-US" sz="1400" dirty="0" err="1">
                <a:latin typeface="Gotham HTF Light"/>
                <a:cs typeface="Gotham HTF Light"/>
              </a:rPr>
              <a:t>Complexo</a:t>
            </a:r>
            <a:r>
              <a:rPr lang="en-US" sz="1400" dirty="0">
                <a:latin typeface="Gotham HTF Light"/>
                <a:cs typeface="Gotham HTF Light"/>
              </a:rPr>
              <a:t>!</a:t>
            </a:r>
          </a:p>
        </p:txBody>
      </p:sp>
      <p:sp>
        <p:nvSpPr>
          <p:cNvPr id="5" name="CaixaDeTexto 4">
            <a:extLst>
              <a:ext uri="{FF2B5EF4-FFF2-40B4-BE49-F238E27FC236}">
                <a16:creationId xmlns:a16="http://schemas.microsoft.com/office/drawing/2014/main" id="{F50EA95B-07C9-0B9B-AB31-CA26AD70494D}"/>
              </a:ext>
            </a:extLst>
          </p:cNvPr>
          <p:cNvSpPr txBox="1"/>
          <p:nvPr/>
        </p:nvSpPr>
        <p:spPr>
          <a:xfrm>
            <a:off x="228600" y="1571614"/>
            <a:ext cx="8663880" cy="705258"/>
          </a:xfrm>
          <a:prstGeom prst="rect">
            <a:avLst/>
          </a:prstGeom>
          <a:noFill/>
        </p:spPr>
        <p:txBody>
          <a:bodyPr wrap="square">
            <a:spAutoFit/>
          </a:bodyPr>
          <a:lstStyle/>
          <a:p>
            <a:pPr marL="800100" lvl="1" indent="-342900">
              <a:lnSpc>
                <a:spcPct val="150000"/>
              </a:lnSpc>
              <a:buClr>
                <a:srgbClr val="ED145B"/>
              </a:buClr>
              <a:buFont typeface="Wingdings" panose="05000000000000000000" pitchFamily="2" charset="2"/>
              <a:buChar char="v"/>
            </a:pPr>
            <a:r>
              <a:rPr lang="en-US" sz="1400" dirty="0" err="1">
                <a:latin typeface="Gotham HTF Light"/>
                <a:cs typeface="Gotham HTF Light"/>
              </a:rPr>
              <a:t>Permite</a:t>
            </a:r>
            <a:r>
              <a:rPr lang="en-US" sz="1400" dirty="0">
                <a:latin typeface="Gotham HTF Light"/>
                <a:cs typeface="Gotham HTF Light"/>
              </a:rPr>
              <a:t> a </a:t>
            </a:r>
            <a:r>
              <a:rPr lang="en-US" sz="1400" dirty="0" err="1">
                <a:latin typeface="Gotham HTF Light"/>
                <a:cs typeface="Gotham HTF Light"/>
              </a:rPr>
              <a:t>definição</a:t>
            </a:r>
            <a:r>
              <a:rPr lang="en-US" sz="1400" dirty="0">
                <a:latin typeface="Gotham HTF Light"/>
                <a:cs typeface="Gotham HTF Light"/>
              </a:rPr>
              <a:t> de </a:t>
            </a:r>
            <a:r>
              <a:rPr lang="en-US" sz="1400" dirty="0" err="1">
                <a:latin typeface="Gotham HTF Light"/>
                <a:cs typeface="Gotham HTF Light"/>
              </a:rPr>
              <a:t>comportamentos</a:t>
            </a:r>
            <a:r>
              <a:rPr lang="en-US" sz="1400" dirty="0">
                <a:latin typeface="Gotham HTF Light"/>
                <a:cs typeface="Gotham HTF Light"/>
              </a:rPr>
              <a:t> </a:t>
            </a:r>
            <a:r>
              <a:rPr lang="en-US" sz="1400" dirty="0" err="1">
                <a:latin typeface="Gotham HTF Light"/>
                <a:cs typeface="Gotham HTF Light"/>
              </a:rPr>
              <a:t>personalizdos</a:t>
            </a:r>
            <a:r>
              <a:rPr lang="en-US" sz="1400" dirty="0">
                <a:latin typeface="Gotham HTF Light"/>
                <a:cs typeface="Gotham HTF Light"/>
              </a:rPr>
              <a:t> para </a:t>
            </a:r>
            <a:r>
              <a:rPr lang="en-US" sz="1400" dirty="0" err="1">
                <a:latin typeface="Gotham HTF Light"/>
                <a:cs typeface="Gotham HTF Light"/>
              </a:rPr>
              <a:t>os</a:t>
            </a:r>
            <a:r>
              <a:rPr lang="en-US" sz="1400" dirty="0">
                <a:latin typeface="Gotham HTF Light"/>
                <a:cs typeface="Gotham HTF Light"/>
              </a:rPr>
              <a:t> </a:t>
            </a:r>
            <a:r>
              <a:rPr lang="en-US" sz="1400" dirty="0" err="1">
                <a:latin typeface="Gotham HTF Light"/>
                <a:cs typeface="Gotham HTF Light"/>
              </a:rPr>
              <a:t>operadores</a:t>
            </a:r>
            <a:r>
              <a:rPr lang="en-US" sz="1400" dirty="0">
                <a:latin typeface="Gotham HTF Light"/>
                <a:cs typeface="Gotham HTF Light"/>
              </a:rPr>
              <a:t> de </a:t>
            </a:r>
            <a:r>
              <a:rPr lang="en-US" sz="1400" dirty="0" err="1">
                <a:latin typeface="Gotham HTF Light"/>
                <a:cs typeface="Gotham HTF Light"/>
              </a:rPr>
              <a:t>uma</a:t>
            </a:r>
            <a:r>
              <a:rPr lang="en-US" sz="1400" dirty="0">
                <a:latin typeface="Gotham HTF Light"/>
                <a:cs typeface="Gotham HTF Light"/>
              </a:rPr>
              <a:t> </a:t>
            </a:r>
            <a:r>
              <a:rPr lang="en-US" sz="1400" dirty="0" err="1">
                <a:latin typeface="Gotham HTF Light"/>
                <a:cs typeface="Gotham HTF Light"/>
              </a:rPr>
              <a:t>classe</a:t>
            </a:r>
            <a:r>
              <a:rPr lang="en-US" sz="1400" dirty="0">
                <a:latin typeface="Gotham HTF Light"/>
                <a:cs typeface="Gotham HTF Light"/>
              </a:rPr>
              <a:t>;</a:t>
            </a:r>
          </a:p>
          <a:p>
            <a:pPr marL="800100" lvl="1" indent="-342900">
              <a:lnSpc>
                <a:spcPct val="150000"/>
              </a:lnSpc>
              <a:buClr>
                <a:srgbClr val="ED145B"/>
              </a:buClr>
              <a:buFont typeface="Wingdings" panose="05000000000000000000" pitchFamily="2" charset="2"/>
              <a:buChar char="v"/>
            </a:pPr>
            <a:r>
              <a:rPr lang="en-US" sz="1400" dirty="0">
                <a:latin typeface="Gotham HTF Light"/>
                <a:cs typeface="Gotham HTF Light"/>
              </a:rPr>
              <a:t>Altera o </a:t>
            </a:r>
            <a:r>
              <a:rPr lang="en-US" sz="1400" dirty="0" err="1">
                <a:latin typeface="Gotham HTF Light"/>
                <a:cs typeface="Gotham HTF Light"/>
              </a:rPr>
              <a:t>comportamento</a:t>
            </a:r>
            <a:r>
              <a:rPr lang="en-US" sz="1400" dirty="0">
                <a:latin typeface="Gotham HTF Light"/>
                <a:cs typeface="Gotham HTF Light"/>
              </a:rPr>
              <a:t> de </a:t>
            </a:r>
            <a:r>
              <a:rPr lang="en-US" sz="1400" dirty="0" err="1">
                <a:latin typeface="Gotham HTF Light"/>
                <a:cs typeface="Gotham HTF Light"/>
              </a:rPr>
              <a:t>operações</a:t>
            </a:r>
            <a:r>
              <a:rPr lang="en-US" sz="1400" dirty="0">
                <a:latin typeface="Gotham HTF Light"/>
                <a:cs typeface="Gotham HTF Light"/>
              </a:rPr>
              <a:t> </a:t>
            </a:r>
            <a:r>
              <a:rPr lang="en-US" sz="1400" dirty="0" err="1">
                <a:latin typeface="Gotham HTF Light"/>
                <a:cs typeface="Gotham HTF Light"/>
              </a:rPr>
              <a:t>básicas</a:t>
            </a:r>
            <a:r>
              <a:rPr lang="en-US" sz="1400" dirty="0">
                <a:latin typeface="Gotham HTF Light"/>
                <a:cs typeface="Gotham HTF Light"/>
              </a:rPr>
              <a:t>, </a:t>
            </a:r>
            <a:r>
              <a:rPr lang="en-US" sz="1400" dirty="0" err="1">
                <a:latin typeface="Gotham HTF Light"/>
                <a:cs typeface="Gotham HTF Light"/>
              </a:rPr>
              <a:t>como</a:t>
            </a:r>
            <a:r>
              <a:rPr lang="en-US" sz="1400" dirty="0">
                <a:latin typeface="Gotham HTF Light"/>
                <a:cs typeface="Gotham HTF Light"/>
              </a:rPr>
              <a:t> </a:t>
            </a:r>
            <a:r>
              <a:rPr lang="en-US" sz="1400" dirty="0" err="1">
                <a:latin typeface="Gotham HTF Light"/>
                <a:cs typeface="Gotham HTF Light"/>
              </a:rPr>
              <a:t>adição</a:t>
            </a:r>
            <a:r>
              <a:rPr lang="en-US" sz="1400" dirty="0">
                <a:latin typeface="Gotham HTF Light"/>
                <a:cs typeface="Gotham HTF Light"/>
              </a:rPr>
              <a:t>, </a:t>
            </a:r>
            <a:r>
              <a:rPr lang="en-US" sz="1400" dirty="0" err="1">
                <a:latin typeface="Gotham HTF Light"/>
                <a:cs typeface="Gotham HTF Light"/>
              </a:rPr>
              <a:t>subtração</a:t>
            </a:r>
            <a:r>
              <a:rPr lang="en-US" sz="1400" dirty="0">
                <a:latin typeface="Gotham HTF Light"/>
                <a:cs typeface="Gotham HTF Light"/>
              </a:rPr>
              <a:t>, </a:t>
            </a:r>
            <a:r>
              <a:rPr lang="en-US" sz="1400" dirty="0" err="1">
                <a:latin typeface="Gotham HTF Light"/>
                <a:cs typeface="Gotham HTF Light"/>
              </a:rPr>
              <a:t>multiplicação</a:t>
            </a:r>
            <a:r>
              <a:rPr lang="en-US" sz="1400" dirty="0">
                <a:latin typeface="Gotham HTF Light"/>
                <a:cs typeface="Gotham HTF Light"/>
              </a:rPr>
              <a:t> e </a:t>
            </a:r>
            <a:r>
              <a:rPr lang="en-US" sz="1400" dirty="0" err="1">
                <a:latin typeface="Gotham HTF Light"/>
                <a:cs typeface="Gotham HTF Light"/>
              </a:rPr>
              <a:t>divisão</a:t>
            </a:r>
            <a:r>
              <a:rPr lang="en-US" sz="1400" dirty="0">
                <a:latin typeface="Gotham HTF Light"/>
                <a:cs typeface="Gotham HTF Light"/>
              </a:rPr>
              <a:t>;</a:t>
            </a:r>
          </a:p>
        </p:txBody>
      </p:sp>
      <p:pic>
        <p:nvPicPr>
          <p:cNvPr id="8" name="Imagem 7">
            <a:extLst>
              <a:ext uri="{FF2B5EF4-FFF2-40B4-BE49-F238E27FC236}">
                <a16:creationId xmlns:a16="http://schemas.microsoft.com/office/drawing/2014/main" id="{3EDCDDF3-3DD5-6558-44E8-CD38CC563E2C}"/>
              </a:ext>
            </a:extLst>
          </p:cNvPr>
          <p:cNvPicPr>
            <a:picLocks noChangeAspect="1"/>
          </p:cNvPicPr>
          <p:nvPr/>
        </p:nvPicPr>
        <p:blipFill>
          <a:blip r:embed="rId3"/>
          <a:stretch>
            <a:fillRect/>
          </a:stretch>
        </p:blipFill>
        <p:spPr>
          <a:xfrm>
            <a:off x="360039" y="3071196"/>
            <a:ext cx="6300193" cy="1591076"/>
          </a:xfrm>
          <a:prstGeom prst="rect">
            <a:avLst/>
          </a:prstGeom>
        </p:spPr>
      </p:pic>
      <p:pic>
        <p:nvPicPr>
          <p:cNvPr id="12" name="Imagem 11">
            <a:extLst>
              <a:ext uri="{FF2B5EF4-FFF2-40B4-BE49-F238E27FC236}">
                <a16:creationId xmlns:a16="http://schemas.microsoft.com/office/drawing/2014/main" id="{2F200102-5546-08AB-6651-77120C12A12B}"/>
              </a:ext>
            </a:extLst>
          </p:cNvPr>
          <p:cNvPicPr>
            <a:picLocks noChangeAspect="1"/>
          </p:cNvPicPr>
          <p:nvPr/>
        </p:nvPicPr>
        <p:blipFill>
          <a:blip r:embed="rId4"/>
          <a:stretch>
            <a:fillRect/>
          </a:stretch>
        </p:blipFill>
        <p:spPr>
          <a:xfrm>
            <a:off x="357808" y="4937327"/>
            <a:ext cx="2918048" cy="1442253"/>
          </a:xfrm>
          <a:prstGeom prst="rect">
            <a:avLst/>
          </a:prstGeom>
        </p:spPr>
      </p:pic>
    </p:spTree>
    <p:extLst>
      <p:ext uri="{BB962C8B-B14F-4D97-AF65-F5344CB8AC3E}">
        <p14:creationId xmlns:p14="http://schemas.microsoft.com/office/powerpoint/2010/main" val="4179980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par>
                                <p:cTn id="13" presetID="10"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500"/>
                                        <p:tgtEl>
                                          <p:spTgt spid="12"/>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1" grpId="0"/>
      <p:bldP spid="14" grpId="0"/>
      <p:bldP spid="5"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6">
            <a:extLst>
              <a:ext uri="{FF2B5EF4-FFF2-40B4-BE49-F238E27FC236}">
                <a16:creationId xmlns:a16="http://schemas.microsoft.com/office/drawing/2014/main" id="{225765AD-71F7-DC36-6CE8-E9873BEE1F3F}"/>
              </a:ext>
            </a:extLst>
          </p:cNvPr>
          <p:cNvSpPr txBox="1"/>
          <p:nvPr/>
        </p:nvSpPr>
        <p:spPr>
          <a:xfrm>
            <a:off x="228600" y="133350"/>
            <a:ext cx="6324600" cy="707886"/>
          </a:xfrm>
          <a:prstGeom prst="rect">
            <a:avLst/>
          </a:prstGeom>
          <a:noFill/>
        </p:spPr>
        <p:txBody>
          <a:bodyPr wrap="square" rtlCol="0">
            <a:spAutoFit/>
          </a:bodyPr>
          <a:lstStyle/>
          <a:p>
            <a:r>
              <a:rPr lang="pt-BR" sz="4000" dirty="0">
                <a:solidFill>
                  <a:srgbClr val="ED145B"/>
                </a:solidFill>
                <a:latin typeface="Gotham HTF" pitchFamily="50" charset="0"/>
                <a:cs typeface="Gotham HTF Light"/>
              </a:rPr>
              <a:t>Métodos Especiais</a:t>
            </a:r>
          </a:p>
        </p:txBody>
      </p:sp>
      <p:graphicFrame>
        <p:nvGraphicFramePr>
          <p:cNvPr id="2" name="Diagrama 1">
            <a:extLst>
              <a:ext uri="{FF2B5EF4-FFF2-40B4-BE49-F238E27FC236}">
                <a16:creationId xmlns:a16="http://schemas.microsoft.com/office/drawing/2014/main" id="{B971C73D-65F1-DED4-CADD-7DE0CC69B87A}"/>
              </a:ext>
            </a:extLst>
          </p:cNvPr>
          <p:cNvGraphicFramePr/>
          <p:nvPr>
            <p:extLst>
              <p:ext uri="{D42A27DB-BD31-4B8C-83A1-F6EECF244321}">
                <p14:modId xmlns:p14="http://schemas.microsoft.com/office/powerpoint/2010/main" val="685049237"/>
              </p:ext>
            </p:extLst>
          </p:nvPr>
        </p:nvGraphicFramePr>
        <p:xfrm>
          <a:off x="467544" y="1381224"/>
          <a:ext cx="8424936"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70802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TextBox 6">
            <a:extLst>
              <a:ext uri="{FF2B5EF4-FFF2-40B4-BE49-F238E27FC236}">
                <a16:creationId xmlns:a16="http://schemas.microsoft.com/office/drawing/2014/main" id="{225765AD-71F7-DC36-6CE8-E9873BEE1F3F}"/>
              </a:ext>
            </a:extLst>
          </p:cNvPr>
          <p:cNvSpPr txBox="1"/>
          <p:nvPr/>
        </p:nvSpPr>
        <p:spPr>
          <a:xfrm>
            <a:off x="228600" y="133350"/>
            <a:ext cx="6324600" cy="707886"/>
          </a:xfrm>
          <a:prstGeom prst="rect">
            <a:avLst/>
          </a:prstGeom>
          <a:noFill/>
        </p:spPr>
        <p:txBody>
          <a:bodyPr wrap="square" rtlCol="0">
            <a:spAutoFit/>
          </a:bodyPr>
          <a:lstStyle/>
          <a:p>
            <a:r>
              <a:rPr lang="pt-BR" sz="4000" dirty="0">
                <a:solidFill>
                  <a:srgbClr val="ED145B"/>
                </a:solidFill>
                <a:latin typeface="Gotham HTF" pitchFamily="50" charset="0"/>
                <a:cs typeface="Gotham HTF Light"/>
              </a:rPr>
              <a:t>Agenda</a:t>
            </a:r>
          </a:p>
        </p:txBody>
      </p:sp>
      <p:sp>
        <p:nvSpPr>
          <p:cNvPr id="10" name="CaixaDeTexto 9">
            <a:extLst>
              <a:ext uri="{FF2B5EF4-FFF2-40B4-BE49-F238E27FC236}">
                <a16:creationId xmlns:a16="http://schemas.microsoft.com/office/drawing/2014/main" id="{6E74DCA7-B91A-29B6-0D22-E14E01B466E2}"/>
              </a:ext>
            </a:extLst>
          </p:cNvPr>
          <p:cNvSpPr txBox="1"/>
          <p:nvPr/>
        </p:nvSpPr>
        <p:spPr>
          <a:xfrm>
            <a:off x="1098788" y="1528900"/>
            <a:ext cx="4625340" cy="4619854"/>
          </a:xfrm>
          <a:prstGeom prst="rect">
            <a:avLst/>
          </a:prstGeom>
          <a:noFill/>
        </p:spPr>
        <p:txBody>
          <a:bodyPr wrap="square">
            <a:spAutoFit/>
          </a:bodyPr>
          <a:lstStyle/>
          <a:p>
            <a:pPr marL="285750" indent="-285750">
              <a:lnSpc>
                <a:spcPct val="150000"/>
              </a:lnSpc>
              <a:buClr>
                <a:srgbClr val="ED265B"/>
              </a:buClr>
              <a:buFont typeface="Wingdings" panose="05000000000000000000" pitchFamily="2" charset="2"/>
              <a:buChar char="Ø"/>
            </a:pPr>
            <a:r>
              <a:rPr lang="en-US" dirty="0" err="1">
                <a:latin typeface="Gotham HTF Light"/>
                <a:cs typeface="Gotham HTF Light"/>
              </a:rPr>
              <a:t>Introdução</a:t>
            </a:r>
            <a:r>
              <a:rPr lang="en-US" dirty="0">
                <a:latin typeface="Gotham HTF Light"/>
                <a:cs typeface="Gotham HTF Light"/>
              </a:rPr>
              <a:t>;</a:t>
            </a:r>
          </a:p>
          <a:p>
            <a:pPr marL="285750" indent="-285750">
              <a:lnSpc>
                <a:spcPct val="150000"/>
              </a:lnSpc>
              <a:buClr>
                <a:srgbClr val="ED265B"/>
              </a:buClr>
              <a:buFont typeface="Wingdings" panose="05000000000000000000" pitchFamily="2" charset="2"/>
              <a:buChar char="Ø"/>
            </a:pPr>
            <a:r>
              <a:rPr lang="en-US" dirty="0" err="1">
                <a:latin typeface="Gotham HTF Light"/>
                <a:cs typeface="Gotham HTF Light"/>
              </a:rPr>
              <a:t>Criando</a:t>
            </a:r>
            <a:r>
              <a:rPr lang="en-US" dirty="0">
                <a:latin typeface="Gotham HTF Light"/>
                <a:cs typeface="Gotham HTF Light"/>
              </a:rPr>
              <a:t> Classes e </a:t>
            </a:r>
            <a:r>
              <a:rPr lang="en-US" dirty="0" err="1">
                <a:latin typeface="Gotham HTF Light"/>
                <a:cs typeface="Gotham HTF Light"/>
              </a:rPr>
              <a:t>Objetos</a:t>
            </a:r>
            <a:endParaRPr lang="en-US" dirty="0">
              <a:latin typeface="Gotham HTF Light"/>
              <a:cs typeface="Gotham HTF Light"/>
            </a:endParaRPr>
          </a:p>
          <a:p>
            <a:pPr marL="285750" indent="-285750">
              <a:lnSpc>
                <a:spcPct val="150000"/>
              </a:lnSpc>
              <a:buClr>
                <a:srgbClr val="ED265B"/>
              </a:buClr>
              <a:buFont typeface="Wingdings" panose="05000000000000000000" pitchFamily="2" charset="2"/>
              <a:buChar char="Ø"/>
            </a:pPr>
            <a:r>
              <a:rPr lang="en-US" dirty="0" err="1">
                <a:latin typeface="Gotham HTF Light"/>
                <a:cs typeface="Gotham HTF Light"/>
              </a:rPr>
              <a:t>Construtores</a:t>
            </a:r>
            <a:r>
              <a:rPr lang="en-US" dirty="0">
                <a:latin typeface="Gotham HTF Light"/>
                <a:cs typeface="Gotham HTF Light"/>
              </a:rPr>
              <a:t> e </a:t>
            </a:r>
            <a:r>
              <a:rPr lang="en-US" dirty="0" err="1">
                <a:latin typeface="Gotham HTF Light"/>
                <a:cs typeface="Gotham HTF Light"/>
              </a:rPr>
              <a:t>Destrutores</a:t>
            </a:r>
            <a:r>
              <a:rPr lang="en-US" dirty="0">
                <a:latin typeface="Gotham HTF Light"/>
                <a:cs typeface="Gotham HTF Light"/>
              </a:rPr>
              <a:t>;</a:t>
            </a:r>
          </a:p>
          <a:p>
            <a:pPr marL="285750" indent="-285750">
              <a:lnSpc>
                <a:spcPct val="150000"/>
              </a:lnSpc>
              <a:buClr>
                <a:srgbClr val="ED265B"/>
              </a:buClr>
              <a:buFont typeface="Wingdings" panose="05000000000000000000" pitchFamily="2" charset="2"/>
              <a:buChar char="Ø"/>
            </a:pPr>
            <a:r>
              <a:rPr lang="en-US" dirty="0" err="1">
                <a:latin typeface="Gotham HTF Light"/>
                <a:cs typeface="Gotham HTF Light"/>
              </a:rPr>
              <a:t>Encapsulamento</a:t>
            </a:r>
            <a:r>
              <a:rPr lang="en-US" dirty="0">
                <a:latin typeface="Gotham HTF Light"/>
                <a:cs typeface="Gotham HTF Light"/>
              </a:rPr>
              <a:t>;</a:t>
            </a:r>
          </a:p>
          <a:p>
            <a:pPr marL="285750" indent="-285750">
              <a:lnSpc>
                <a:spcPct val="150000"/>
              </a:lnSpc>
              <a:buClr>
                <a:srgbClr val="ED265B"/>
              </a:buClr>
              <a:buFont typeface="Wingdings" panose="05000000000000000000" pitchFamily="2" charset="2"/>
              <a:buChar char="Ø"/>
            </a:pPr>
            <a:r>
              <a:rPr lang="en-US" dirty="0" err="1">
                <a:latin typeface="Gotham HTF Light"/>
                <a:cs typeface="Gotham HTF Light"/>
              </a:rPr>
              <a:t>Propriedades</a:t>
            </a:r>
            <a:r>
              <a:rPr lang="en-US" dirty="0">
                <a:latin typeface="Gotham HTF Light"/>
                <a:cs typeface="Gotham HTF Light"/>
              </a:rPr>
              <a:t>;</a:t>
            </a:r>
          </a:p>
          <a:p>
            <a:pPr marL="285750" indent="-285750">
              <a:lnSpc>
                <a:spcPct val="150000"/>
              </a:lnSpc>
              <a:buClr>
                <a:srgbClr val="ED265B"/>
              </a:buClr>
              <a:buFont typeface="Wingdings" panose="05000000000000000000" pitchFamily="2" charset="2"/>
              <a:buChar char="Ø"/>
            </a:pPr>
            <a:r>
              <a:rPr lang="en-US" dirty="0" err="1">
                <a:latin typeface="Gotham HTF Light"/>
                <a:cs typeface="Gotham HTF Light"/>
              </a:rPr>
              <a:t>Herança</a:t>
            </a:r>
            <a:r>
              <a:rPr lang="en-US" dirty="0">
                <a:latin typeface="Gotham HTF Light"/>
                <a:cs typeface="Gotham HTF Light"/>
              </a:rPr>
              <a:t> e </a:t>
            </a:r>
            <a:r>
              <a:rPr lang="en-US" dirty="0" err="1">
                <a:latin typeface="Gotham HTF Light"/>
                <a:cs typeface="Gotham HTF Light"/>
              </a:rPr>
              <a:t>Polimorfismo</a:t>
            </a:r>
            <a:r>
              <a:rPr lang="en-US" dirty="0">
                <a:latin typeface="Gotham HTF Light"/>
                <a:cs typeface="Gotham HTF Light"/>
              </a:rPr>
              <a:t>;</a:t>
            </a:r>
          </a:p>
          <a:p>
            <a:pPr marL="285750" indent="-285750">
              <a:lnSpc>
                <a:spcPct val="150000"/>
              </a:lnSpc>
              <a:buClr>
                <a:srgbClr val="ED265B"/>
              </a:buClr>
              <a:buFont typeface="Wingdings" panose="05000000000000000000" pitchFamily="2" charset="2"/>
              <a:buChar char="Ø"/>
            </a:pPr>
            <a:r>
              <a:rPr lang="en-US" dirty="0" err="1">
                <a:latin typeface="Gotham HTF Light"/>
                <a:cs typeface="Gotham HTF Light"/>
              </a:rPr>
              <a:t>Métodos</a:t>
            </a:r>
            <a:r>
              <a:rPr lang="en-US" dirty="0">
                <a:latin typeface="Gotham HTF Light"/>
                <a:cs typeface="Gotham HTF Light"/>
              </a:rPr>
              <a:t> </a:t>
            </a:r>
            <a:r>
              <a:rPr lang="en-US" dirty="0" err="1">
                <a:latin typeface="Gotham HTF Light"/>
                <a:cs typeface="Gotham HTF Light"/>
              </a:rPr>
              <a:t>Especiais</a:t>
            </a:r>
            <a:r>
              <a:rPr lang="en-US" dirty="0">
                <a:latin typeface="Gotham HTF Light"/>
                <a:cs typeface="Gotham HTF Light"/>
              </a:rPr>
              <a:t>;</a:t>
            </a:r>
          </a:p>
          <a:p>
            <a:pPr marL="285750" indent="-285750">
              <a:lnSpc>
                <a:spcPct val="150000"/>
              </a:lnSpc>
              <a:buClr>
                <a:srgbClr val="ED265B"/>
              </a:buClr>
              <a:buFont typeface="Wingdings" panose="05000000000000000000" pitchFamily="2" charset="2"/>
              <a:buChar char="Ø"/>
            </a:pPr>
            <a:r>
              <a:rPr lang="en-US" dirty="0" err="1">
                <a:latin typeface="Gotham HTF Light"/>
                <a:cs typeface="Gotham HTF Light"/>
              </a:rPr>
              <a:t>Aplicações</a:t>
            </a:r>
            <a:r>
              <a:rPr lang="en-US" dirty="0">
                <a:latin typeface="Gotham HTF Light"/>
                <a:cs typeface="Gotham HTF Light"/>
              </a:rPr>
              <a:t> </a:t>
            </a:r>
            <a:r>
              <a:rPr lang="en-US" dirty="0" err="1">
                <a:latin typeface="Gotham HTF Light"/>
                <a:cs typeface="Gotham HTF Light"/>
              </a:rPr>
              <a:t>em</a:t>
            </a:r>
            <a:r>
              <a:rPr lang="en-US" dirty="0">
                <a:latin typeface="Gotham HTF Light"/>
                <a:cs typeface="Gotham HTF Light"/>
              </a:rPr>
              <a:t> IA;</a:t>
            </a:r>
          </a:p>
          <a:p>
            <a:pPr marL="285750" indent="-285750">
              <a:lnSpc>
                <a:spcPct val="150000"/>
              </a:lnSpc>
              <a:buClr>
                <a:srgbClr val="ED265B"/>
              </a:buClr>
              <a:buFont typeface="Wingdings" panose="05000000000000000000" pitchFamily="2" charset="2"/>
              <a:buChar char="Ø"/>
            </a:pPr>
            <a:r>
              <a:rPr lang="en-US" dirty="0" err="1">
                <a:latin typeface="Gotham HTF Light"/>
                <a:cs typeface="Gotham HTF Light"/>
              </a:rPr>
              <a:t>Exercicios</a:t>
            </a:r>
            <a:r>
              <a:rPr lang="en-US" dirty="0">
                <a:latin typeface="Gotham HTF Light"/>
                <a:cs typeface="Gotham HTF Light"/>
              </a:rPr>
              <a:t>;</a:t>
            </a:r>
          </a:p>
          <a:p>
            <a:pPr marL="285750" indent="-285750">
              <a:lnSpc>
                <a:spcPct val="150000"/>
              </a:lnSpc>
              <a:buFont typeface="Wingdings" panose="05000000000000000000" pitchFamily="2" charset="2"/>
              <a:buChar char="Ø"/>
            </a:pPr>
            <a:endParaRPr lang="en-US" dirty="0">
              <a:latin typeface="Gotham HTF Light"/>
              <a:cs typeface="Gotham HTF Light"/>
            </a:endParaRPr>
          </a:p>
          <a:p>
            <a:pPr marL="285750" indent="-285750">
              <a:lnSpc>
                <a:spcPct val="150000"/>
              </a:lnSpc>
              <a:buFont typeface="Wingdings" panose="05000000000000000000" pitchFamily="2" charset="2"/>
              <a:buChar char="Ø"/>
            </a:pPr>
            <a:endParaRPr lang="en-US" dirty="0">
              <a:latin typeface="Gotham HTF Light"/>
              <a:cs typeface="Gotham HTF Light"/>
            </a:endParaRPr>
          </a:p>
        </p:txBody>
      </p:sp>
      <p:pic>
        <p:nvPicPr>
          <p:cNvPr id="2" name="Google Shape;82;p18">
            <a:extLst>
              <a:ext uri="{FF2B5EF4-FFF2-40B4-BE49-F238E27FC236}">
                <a16:creationId xmlns:a16="http://schemas.microsoft.com/office/drawing/2014/main" id="{3691AC1D-3573-E7EE-BE2A-EE05192401A9}"/>
              </a:ext>
            </a:extLst>
          </p:cNvPr>
          <p:cNvPicPr preferRelativeResize="0">
            <a:picLocks noChangeAspect="1"/>
          </p:cNvPicPr>
          <p:nvPr/>
        </p:nvPicPr>
        <p:blipFill>
          <a:blip r:embed="rId2">
            <a:alphaModFix/>
          </a:blip>
          <a:stretch>
            <a:fillRect/>
          </a:stretch>
        </p:blipFill>
        <p:spPr>
          <a:xfrm>
            <a:off x="5148064" y="1700808"/>
            <a:ext cx="3600000" cy="3600000"/>
          </a:xfrm>
          <a:prstGeom prst="rect">
            <a:avLst/>
          </a:prstGeom>
          <a:noFill/>
          <a:ln>
            <a:noFill/>
          </a:ln>
        </p:spPr>
      </p:pic>
    </p:spTree>
    <p:extLst>
      <p:ext uri="{BB962C8B-B14F-4D97-AF65-F5344CB8AC3E}">
        <p14:creationId xmlns:p14="http://schemas.microsoft.com/office/powerpoint/2010/main" val="1475698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6">
            <a:extLst>
              <a:ext uri="{FF2B5EF4-FFF2-40B4-BE49-F238E27FC236}">
                <a16:creationId xmlns:a16="http://schemas.microsoft.com/office/drawing/2014/main" id="{225765AD-71F7-DC36-6CE8-E9873BEE1F3F}"/>
              </a:ext>
            </a:extLst>
          </p:cNvPr>
          <p:cNvSpPr txBox="1"/>
          <p:nvPr/>
        </p:nvSpPr>
        <p:spPr>
          <a:xfrm>
            <a:off x="228600" y="133350"/>
            <a:ext cx="6324600" cy="707886"/>
          </a:xfrm>
          <a:prstGeom prst="rect">
            <a:avLst/>
          </a:prstGeom>
          <a:noFill/>
        </p:spPr>
        <p:txBody>
          <a:bodyPr wrap="square" rtlCol="0">
            <a:spAutoFit/>
          </a:bodyPr>
          <a:lstStyle/>
          <a:p>
            <a:r>
              <a:rPr lang="pt-BR" sz="4000" dirty="0">
                <a:solidFill>
                  <a:srgbClr val="ED145B"/>
                </a:solidFill>
                <a:latin typeface="Gotham HTF" pitchFamily="50" charset="0"/>
                <a:cs typeface="Gotham HTF Light"/>
              </a:rPr>
              <a:t>Métodos Especiais</a:t>
            </a:r>
          </a:p>
        </p:txBody>
      </p:sp>
      <p:pic>
        <p:nvPicPr>
          <p:cNvPr id="14" name="Imagem 13">
            <a:extLst>
              <a:ext uri="{FF2B5EF4-FFF2-40B4-BE49-F238E27FC236}">
                <a16:creationId xmlns:a16="http://schemas.microsoft.com/office/drawing/2014/main" id="{99FED033-167C-731C-AD7C-DF192744A598}"/>
              </a:ext>
            </a:extLst>
          </p:cNvPr>
          <p:cNvPicPr>
            <a:picLocks noChangeAspect="1"/>
          </p:cNvPicPr>
          <p:nvPr/>
        </p:nvPicPr>
        <p:blipFill rotWithShape="1">
          <a:blip r:embed="rId3"/>
          <a:srcRect b="40933"/>
          <a:stretch/>
        </p:blipFill>
        <p:spPr>
          <a:xfrm>
            <a:off x="1187624" y="1556793"/>
            <a:ext cx="6871456" cy="1190625"/>
          </a:xfrm>
          <a:prstGeom prst="rect">
            <a:avLst/>
          </a:prstGeom>
        </p:spPr>
      </p:pic>
      <p:pic>
        <p:nvPicPr>
          <p:cNvPr id="18" name="Imagem 17">
            <a:extLst>
              <a:ext uri="{FF2B5EF4-FFF2-40B4-BE49-F238E27FC236}">
                <a16:creationId xmlns:a16="http://schemas.microsoft.com/office/drawing/2014/main" id="{88063D0F-3E80-069D-A4FC-8F2D6E10E50E}"/>
              </a:ext>
            </a:extLst>
          </p:cNvPr>
          <p:cNvPicPr>
            <a:picLocks noChangeAspect="1"/>
          </p:cNvPicPr>
          <p:nvPr/>
        </p:nvPicPr>
        <p:blipFill>
          <a:blip r:embed="rId4"/>
          <a:stretch>
            <a:fillRect/>
          </a:stretch>
        </p:blipFill>
        <p:spPr>
          <a:xfrm>
            <a:off x="1187624" y="3068960"/>
            <a:ext cx="4572000" cy="1190625"/>
          </a:xfrm>
          <a:prstGeom prst="rect">
            <a:avLst/>
          </a:prstGeom>
        </p:spPr>
      </p:pic>
    </p:spTree>
    <p:extLst>
      <p:ext uri="{BB962C8B-B14F-4D97-AF65-F5344CB8AC3E}">
        <p14:creationId xmlns:p14="http://schemas.microsoft.com/office/powerpoint/2010/main" val="3927453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6">
            <a:extLst>
              <a:ext uri="{FF2B5EF4-FFF2-40B4-BE49-F238E27FC236}">
                <a16:creationId xmlns:a16="http://schemas.microsoft.com/office/drawing/2014/main" id="{225765AD-71F7-DC36-6CE8-E9873BEE1F3F}"/>
              </a:ext>
            </a:extLst>
          </p:cNvPr>
          <p:cNvSpPr txBox="1"/>
          <p:nvPr/>
        </p:nvSpPr>
        <p:spPr>
          <a:xfrm>
            <a:off x="228600" y="133350"/>
            <a:ext cx="6324600" cy="707886"/>
          </a:xfrm>
          <a:prstGeom prst="rect">
            <a:avLst/>
          </a:prstGeom>
          <a:noFill/>
        </p:spPr>
        <p:txBody>
          <a:bodyPr wrap="square" rtlCol="0">
            <a:spAutoFit/>
          </a:bodyPr>
          <a:lstStyle/>
          <a:p>
            <a:r>
              <a:rPr lang="pt-BR" sz="4000" dirty="0">
                <a:solidFill>
                  <a:srgbClr val="ED145B"/>
                </a:solidFill>
                <a:latin typeface="Gotham HTF" pitchFamily="50" charset="0"/>
                <a:cs typeface="Gotham HTF Light"/>
              </a:rPr>
              <a:t>Métodos Especiais</a:t>
            </a:r>
          </a:p>
        </p:txBody>
      </p:sp>
      <p:pic>
        <p:nvPicPr>
          <p:cNvPr id="14" name="Imagem 13">
            <a:extLst>
              <a:ext uri="{FF2B5EF4-FFF2-40B4-BE49-F238E27FC236}">
                <a16:creationId xmlns:a16="http://schemas.microsoft.com/office/drawing/2014/main" id="{99FED033-167C-731C-AD7C-DF192744A598}"/>
              </a:ext>
            </a:extLst>
          </p:cNvPr>
          <p:cNvPicPr>
            <a:picLocks noChangeAspect="1"/>
          </p:cNvPicPr>
          <p:nvPr/>
        </p:nvPicPr>
        <p:blipFill>
          <a:blip r:embed="rId3"/>
          <a:stretch>
            <a:fillRect/>
          </a:stretch>
        </p:blipFill>
        <p:spPr>
          <a:xfrm>
            <a:off x="1187624" y="1556793"/>
            <a:ext cx="6871456" cy="2015736"/>
          </a:xfrm>
          <a:prstGeom prst="rect">
            <a:avLst/>
          </a:prstGeom>
        </p:spPr>
      </p:pic>
      <p:pic>
        <p:nvPicPr>
          <p:cNvPr id="16" name="Imagem 15">
            <a:extLst>
              <a:ext uri="{FF2B5EF4-FFF2-40B4-BE49-F238E27FC236}">
                <a16:creationId xmlns:a16="http://schemas.microsoft.com/office/drawing/2014/main" id="{3F203265-53ED-C259-E1B1-A52D70C77A4B}"/>
              </a:ext>
            </a:extLst>
          </p:cNvPr>
          <p:cNvPicPr>
            <a:picLocks noChangeAspect="1"/>
          </p:cNvPicPr>
          <p:nvPr/>
        </p:nvPicPr>
        <p:blipFill>
          <a:blip r:embed="rId4"/>
          <a:stretch>
            <a:fillRect/>
          </a:stretch>
        </p:blipFill>
        <p:spPr>
          <a:xfrm>
            <a:off x="1187624" y="3766265"/>
            <a:ext cx="4104456" cy="1030887"/>
          </a:xfrm>
          <a:prstGeom prst="rect">
            <a:avLst/>
          </a:prstGeom>
        </p:spPr>
      </p:pic>
    </p:spTree>
    <p:extLst>
      <p:ext uri="{BB962C8B-B14F-4D97-AF65-F5344CB8AC3E}">
        <p14:creationId xmlns:p14="http://schemas.microsoft.com/office/powerpoint/2010/main" val="404955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6">
            <a:extLst>
              <a:ext uri="{FF2B5EF4-FFF2-40B4-BE49-F238E27FC236}">
                <a16:creationId xmlns:a16="http://schemas.microsoft.com/office/drawing/2014/main" id="{225765AD-71F7-DC36-6CE8-E9873BEE1F3F}"/>
              </a:ext>
            </a:extLst>
          </p:cNvPr>
          <p:cNvSpPr txBox="1"/>
          <p:nvPr/>
        </p:nvSpPr>
        <p:spPr>
          <a:xfrm>
            <a:off x="228600" y="133350"/>
            <a:ext cx="6324600" cy="707886"/>
          </a:xfrm>
          <a:prstGeom prst="rect">
            <a:avLst/>
          </a:prstGeom>
          <a:noFill/>
        </p:spPr>
        <p:txBody>
          <a:bodyPr wrap="square" rtlCol="0">
            <a:spAutoFit/>
          </a:bodyPr>
          <a:lstStyle/>
          <a:p>
            <a:r>
              <a:rPr lang="pt-BR" sz="4000" dirty="0">
                <a:solidFill>
                  <a:srgbClr val="ED145B"/>
                </a:solidFill>
                <a:latin typeface="Gotham HTF" pitchFamily="50" charset="0"/>
                <a:cs typeface="Gotham HTF Light"/>
              </a:rPr>
              <a:t>Aplicações em IA</a:t>
            </a:r>
          </a:p>
        </p:txBody>
      </p:sp>
      <p:sp>
        <p:nvSpPr>
          <p:cNvPr id="3" name="CaixaDeTexto 2">
            <a:extLst>
              <a:ext uri="{FF2B5EF4-FFF2-40B4-BE49-F238E27FC236}">
                <a16:creationId xmlns:a16="http://schemas.microsoft.com/office/drawing/2014/main" id="{ED398987-59C6-2A7F-9225-213B5402F2A1}"/>
              </a:ext>
            </a:extLst>
          </p:cNvPr>
          <p:cNvSpPr txBox="1"/>
          <p:nvPr/>
        </p:nvSpPr>
        <p:spPr>
          <a:xfrm>
            <a:off x="539552" y="836712"/>
            <a:ext cx="8287072" cy="5866350"/>
          </a:xfrm>
          <a:prstGeom prst="rect">
            <a:avLst/>
          </a:prstGeom>
          <a:noFill/>
        </p:spPr>
        <p:txBody>
          <a:bodyPr wrap="square">
            <a:spAutoFit/>
          </a:bodyPr>
          <a:lstStyle/>
          <a:p>
            <a:pPr marL="285750" indent="-285750" algn="l">
              <a:lnSpc>
                <a:spcPct val="150000"/>
              </a:lnSpc>
              <a:buClr>
                <a:srgbClr val="ED145B"/>
              </a:buClr>
              <a:buFont typeface="Wingdings" panose="05000000000000000000" pitchFamily="2" charset="2"/>
              <a:buChar char="ü"/>
            </a:pPr>
            <a:r>
              <a:rPr lang="pt-BR" b="1" i="0" dirty="0">
                <a:solidFill>
                  <a:srgbClr val="ED145B"/>
                </a:solidFill>
                <a:effectLst/>
                <a:latin typeface="Gotham HTF"/>
              </a:rPr>
              <a:t>Sistemas de reconhecimento de imagem: </a:t>
            </a:r>
          </a:p>
          <a:p>
            <a:pPr marL="742950" lvl="1" indent="-285750">
              <a:lnSpc>
                <a:spcPct val="150000"/>
              </a:lnSpc>
              <a:buClr>
                <a:srgbClr val="ED145B"/>
              </a:buClr>
              <a:buFont typeface="Wingdings" panose="05000000000000000000" pitchFamily="2" charset="2"/>
              <a:buChar char="Ø"/>
            </a:pPr>
            <a:r>
              <a:rPr lang="pt-BR" sz="1400" dirty="0" err="1">
                <a:latin typeface="Gotham HTF"/>
              </a:rPr>
              <a:t>OpenCV</a:t>
            </a:r>
            <a:r>
              <a:rPr lang="pt-BR" sz="1400" dirty="0">
                <a:latin typeface="Gotham HTF"/>
              </a:rPr>
              <a:t>;</a:t>
            </a:r>
          </a:p>
          <a:p>
            <a:pPr marL="742950" lvl="1" indent="-285750">
              <a:lnSpc>
                <a:spcPct val="150000"/>
              </a:lnSpc>
              <a:buClr>
                <a:srgbClr val="ED145B"/>
              </a:buClr>
              <a:buFont typeface="Wingdings" panose="05000000000000000000" pitchFamily="2" charset="2"/>
              <a:buChar char="Ø"/>
            </a:pPr>
            <a:r>
              <a:rPr lang="pt-BR" sz="1400" dirty="0" err="1">
                <a:latin typeface="Gotham HTF"/>
              </a:rPr>
              <a:t>TensorFlow</a:t>
            </a:r>
            <a:r>
              <a:rPr lang="pt-BR" sz="1400" dirty="0">
                <a:latin typeface="Gotham HTF"/>
              </a:rPr>
              <a:t>;</a:t>
            </a:r>
          </a:p>
          <a:p>
            <a:pPr marL="742950" lvl="1" indent="-285750">
              <a:lnSpc>
                <a:spcPct val="150000"/>
              </a:lnSpc>
              <a:buClr>
                <a:srgbClr val="ED145B"/>
              </a:buClr>
              <a:buFont typeface="Wingdings" panose="05000000000000000000" pitchFamily="2" charset="2"/>
              <a:buChar char="Ø"/>
            </a:pPr>
            <a:r>
              <a:rPr lang="pt-BR" sz="1400" dirty="0" err="1">
                <a:latin typeface="Gotham HTF"/>
              </a:rPr>
              <a:t>PyTorch</a:t>
            </a:r>
            <a:r>
              <a:rPr lang="pt-BR" sz="1400" dirty="0">
                <a:latin typeface="Gotham HTF"/>
              </a:rPr>
              <a:t>;</a:t>
            </a:r>
            <a:endParaRPr lang="pt-BR" sz="1600" dirty="0">
              <a:latin typeface="Gotham HTF"/>
            </a:endParaRPr>
          </a:p>
          <a:p>
            <a:pPr marL="285750" indent="-285750" algn="l">
              <a:lnSpc>
                <a:spcPct val="150000"/>
              </a:lnSpc>
              <a:buClr>
                <a:srgbClr val="ED145B"/>
              </a:buClr>
              <a:buFont typeface="Wingdings" panose="05000000000000000000" pitchFamily="2" charset="2"/>
              <a:buChar char="ü"/>
            </a:pPr>
            <a:r>
              <a:rPr lang="pt-BR" b="1" i="0" dirty="0" err="1">
                <a:solidFill>
                  <a:srgbClr val="ED145B"/>
                </a:solidFill>
                <a:effectLst/>
                <a:latin typeface="Gotham HTF"/>
              </a:rPr>
              <a:t>Chatbots</a:t>
            </a:r>
            <a:r>
              <a:rPr lang="pt-BR" sz="1600" b="1" i="0" dirty="0">
                <a:solidFill>
                  <a:srgbClr val="ED145B"/>
                </a:solidFill>
                <a:effectLst/>
                <a:latin typeface="Gotham HTF"/>
              </a:rPr>
              <a:t>:</a:t>
            </a:r>
            <a:r>
              <a:rPr lang="pt-BR" sz="1600" b="0" i="0" dirty="0">
                <a:solidFill>
                  <a:srgbClr val="ED145B"/>
                </a:solidFill>
                <a:effectLst/>
                <a:latin typeface="Gotham HTF"/>
              </a:rPr>
              <a:t> </a:t>
            </a:r>
          </a:p>
          <a:p>
            <a:pPr marL="742950" lvl="1" indent="-285750">
              <a:lnSpc>
                <a:spcPct val="150000"/>
              </a:lnSpc>
              <a:buClr>
                <a:srgbClr val="ED145B"/>
              </a:buClr>
              <a:buFont typeface="Wingdings" panose="05000000000000000000" pitchFamily="2" charset="2"/>
              <a:buChar char="Ø"/>
            </a:pPr>
            <a:r>
              <a:rPr lang="pt-BR" sz="1400" b="0" i="0" dirty="0" err="1">
                <a:effectLst/>
                <a:latin typeface="Gotham HTF"/>
              </a:rPr>
              <a:t>ChatterBot</a:t>
            </a:r>
            <a:r>
              <a:rPr lang="pt-BR" sz="1400" b="0" i="0" dirty="0">
                <a:effectLst/>
                <a:latin typeface="Gotham HTF"/>
              </a:rPr>
              <a:t>;</a:t>
            </a:r>
          </a:p>
          <a:p>
            <a:pPr marL="742950" lvl="1" indent="-285750">
              <a:lnSpc>
                <a:spcPct val="150000"/>
              </a:lnSpc>
              <a:buClr>
                <a:srgbClr val="ED145B"/>
              </a:buClr>
              <a:buFont typeface="Wingdings" panose="05000000000000000000" pitchFamily="2" charset="2"/>
              <a:buChar char="Ø"/>
            </a:pPr>
            <a:r>
              <a:rPr lang="pt-BR" sz="1400" dirty="0" err="1">
                <a:latin typeface="Gotham HTF"/>
              </a:rPr>
              <a:t>BotStar</a:t>
            </a:r>
            <a:r>
              <a:rPr lang="pt-BR" sz="1400" dirty="0">
                <a:latin typeface="Gotham HTF"/>
              </a:rPr>
              <a:t>;</a:t>
            </a:r>
          </a:p>
          <a:p>
            <a:pPr marL="742950" lvl="1" indent="-285750">
              <a:lnSpc>
                <a:spcPct val="150000"/>
              </a:lnSpc>
              <a:buClr>
                <a:srgbClr val="ED145B"/>
              </a:buClr>
              <a:buFont typeface="Wingdings" panose="05000000000000000000" pitchFamily="2" charset="2"/>
              <a:buChar char="Ø"/>
            </a:pPr>
            <a:r>
              <a:rPr lang="pt-BR" sz="1400" b="0" i="0" dirty="0">
                <a:effectLst/>
                <a:latin typeface="Gotham HTF"/>
              </a:rPr>
              <a:t>Rasa</a:t>
            </a:r>
            <a:endParaRPr lang="pt-BR" sz="1600" b="0" i="0" dirty="0">
              <a:effectLst/>
              <a:latin typeface="Gotham HTF"/>
            </a:endParaRPr>
          </a:p>
          <a:p>
            <a:pPr marL="285750" indent="-285750" algn="l">
              <a:lnSpc>
                <a:spcPct val="150000"/>
              </a:lnSpc>
              <a:buClr>
                <a:srgbClr val="ED145B"/>
              </a:buClr>
              <a:buFont typeface="Wingdings" panose="05000000000000000000" pitchFamily="2" charset="2"/>
              <a:buChar char="ü"/>
            </a:pPr>
            <a:r>
              <a:rPr lang="pt-BR" b="1" i="0" dirty="0">
                <a:solidFill>
                  <a:srgbClr val="ED145B"/>
                </a:solidFill>
                <a:effectLst/>
                <a:latin typeface="Gotham HTF"/>
              </a:rPr>
              <a:t>Sistemas de aprendizado de máquina:</a:t>
            </a:r>
            <a:r>
              <a:rPr lang="pt-BR" b="0" i="0" dirty="0">
                <a:solidFill>
                  <a:srgbClr val="ED145B"/>
                </a:solidFill>
                <a:effectLst/>
                <a:latin typeface="Gotham HTF"/>
              </a:rPr>
              <a:t> </a:t>
            </a:r>
          </a:p>
          <a:p>
            <a:pPr marL="742950" lvl="1" indent="-285750">
              <a:lnSpc>
                <a:spcPct val="150000"/>
              </a:lnSpc>
              <a:buClr>
                <a:srgbClr val="ED145B"/>
              </a:buClr>
              <a:buFont typeface="Wingdings" panose="05000000000000000000" pitchFamily="2" charset="2"/>
              <a:buChar char="Ø"/>
            </a:pPr>
            <a:r>
              <a:rPr lang="pt-BR" sz="1400" dirty="0" err="1">
                <a:latin typeface="Gotham HTF"/>
              </a:rPr>
              <a:t>Keras</a:t>
            </a:r>
            <a:r>
              <a:rPr lang="pt-BR" sz="1400" dirty="0">
                <a:latin typeface="Gotham HTF"/>
              </a:rPr>
              <a:t>;</a:t>
            </a:r>
          </a:p>
          <a:p>
            <a:pPr marL="742950" lvl="1" indent="-285750">
              <a:lnSpc>
                <a:spcPct val="150000"/>
              </a:lnSpc>
              <a:buClr>
                <a:srgbClr val="ED145B"/>
              </a:buClr>
              <a:buFont typeface="Wingdings" panose="05000000000000000000" pitchFamily="2" charset="2"/>
              <a:buChar char="Ø"/>
            </a:pPr>
            <a:r>
              <a:rPr lang="pt-BR" sz="1400" dirty="0" err="1">
                <a:latin typeface="Gotham HTF"/>
              </a:rPr>
              <a:t>TensorFlow</a:t>
            </a:r>
            <a:r>
              <a:rPr lang="pt-BR" sz="1400" dirty="0">
                <a:latin typeface="Gotham HTF"/>
              </a:rPr>
              <a:t>;</a:t>
            </a:r>
          </a:p>
          <a:p>
            <a:pPr marL="742950" lvl="1" indent="-285750">
              <a:lnSpc>
                <a:spcPct val="150000"/>
              </a:lnSpc>
              <a:buClr>
                <a:srgbClr val="ED145B"/>
              </a:buClr>
              <a:buFont typeface="Wingdings" panose="05000000000000000000" pitchFamily="2" charset="2"/>
              <a:buChar char="Ø"/>
            </a:pPr>
            <a:r>
              <a:rPr lang="pt-BR" sz="1400" dirty="0" err="1">
                <a:latin typeface="Gotham HTF"/>
              </a:rPr>
              <a:t>PyTorch</a:t>
            </a:r>
            <a:r>
              <a:rPr lang="pt-BR" sz="1400" dirty="0">
                <a:latin typeface="Gotham HTF"/>
              </a:rPr>
              <a:t>;</a:t>
            </a:r>
            <a:endParaRPr lang="pt-BR" sz="1400" b="0" i="0" dirty="0">
              <a:effectLst/>
              <a:latin typeface="Gotham HTF"/>
            </a:endParaRPr>
          </a:p>
          <a:p>
            <a:pPr marL="285750" indent="-285750" algn="l">
              <a:lnSpc>
                <a:spcPct val="150000"/>
              </a:lnSpc>
              <a:buClr>
                <a:srgbClr val="ED145B"/>
              </a:buClr>
              <a:buFont typeface="Wingdings" panose="05000000000000000000" pitchFamily="2" charset="2"/>
              <a:buChar char="ü"/>
            </a:pPr>
            <a:r>
              <a:rPr lang="pt-BR" b="1" i="0" dirty="0">
                <a:solidFill>
                  <a:srgbClr val="ED145B"/>
                </a:solidFill>
                <a:effectLst/>
                <a:latin typeface="Gotham HTF"/>
              </a:rPr>
              <a:t>Sistemas de processamento de linguagem natural:</a:t>
            </a:r>
          </a:p>
          <a:p>
            <a:pPr marL="742950" lvl="1" indent="-285750">
              <a:lnSpc>
                <a:spcPct val="150000"/>
              </a:lnSpc>
              <a:buClr>
                <a:srgbClr val="ED145B"/>
              </a:buClr>
              <a:buFont typeface="Wingdings" panose="05000000000000000000" pitchFamily="2" charset="2"/>
              <a:buChar char="Ø"/>
            </a:pPr>
            <a:r>
              <a:rPr lang="pt-BR" sz="1400" dirty="0" err="1">
                <a:latin typeface="Gotham HTF"/>
              </a:rPr>
              <a:t>textBlob</a:t>
            </a:r>
            <a:r>
              <a:rPr lang="pt-BR" sz="1400" dirty="0">
                <a:latin typeface="Gotham HTF"/>
              </a:rPr>
              <a:t>;</a:t>
            </a:r>
          </a:p>
          <a:p>
            <a:pPr marL="742950" lvl="1" indent="-285750">
              <a:lnSpc>
                <a:spcPct val="150000"/>
              </a:lnSpc>
              <a:buClr>
                <a:srgbClr val="ED145B"/>
              </a:buClr>
              <a:buFont typeface="Wingdings" panose="05000000000000000000" pitchFamily="2" charset="2"/>
              <a:buChar char="Ø"/>
            </a:pPr>
            <a:r>
              <a:rPr lang="pt-BR" sz="1400" dirty="0">
                <a:latin typeface="Gotham HTF"/>
              </a:rPr>
              <a:t>Natural </a:t>
            </a:r>
            <a:r>
              <a:rPr lang="pt-BR" sz="1400" dirty="0" err="1">
                <a:latin typeface="Gotham HTF"/>
              </a:rPr>
              <a:t>Language</a:t>
            </a:r>
            <a:r>
              <a:rPr lang="pt-BR" sz="1400" dirty="0">
                <a:latin typeface="Gotham HTF"/>
              </a:rPr>
              <a:t> Toolkit - NLTK;</a:t>
            </a:r>
          </a:p>
          <a:p>
            <a:pPr marL="742950" lvl="1" indent="-285750">
              <a:lnSpc>
                <a:spcPct val="150000"/>
              </a:lnSpc>
              <a:buClr>
                <a:srgbClr val="ED145B"/>
              </a:buClr>
              <a:buFont typeface="Wingdings" panose="05000000000000000000" pitchFamily="2" charset="2"/>
              <a:buChar char="Ø"/>
            </a:pPr>
            <a:r>
              <a:rPr lang="pt-BR" sz="1400" dirty="0" err="1">
                <a:latin typeface="Gotham HTF"/>
              </a:rPr>
              <a:t>spaCy</a:t>
            </a:r>
            <a:r>
              <a:rPr lang="pt-BR" sz="1800" dirty="0">
                <a:latin typeface="Gotham HTF"/>
              </a:rPr>
              <a:t>;</a:t>
            </a:r>
            <a:endParaRPr lang="pt-BR" sz="1800" b="0" i="0" dirty="0">
              <a:effectLst/>
              <a:latin typeface="Gotham HTF"/>
            </a:endParaRPr>
          </a:p>
        </p:txBody>
      </p:sp>
    </p:spTree>
    <p:extLst>
      <p:ext uri="{BB962C8B-B14F-4D97-AF65-F5344CB8AC3E}">
        <p14:creationId xmlns:p14="http://schemas.microsoft.com/office/powerpoint/2010/main" val="2961576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6">
            <a:extLst>
              <a:ext uri="{FF2B5EF4-FFF2-40B4-BE49-F238E27FC236}">
                <a16:creationId xmlns:a16="http://schemas.microsoft.com/office/drawing/2014/main" id="{225765AD-71F7-DC36-6CE8-E9873BEE1F3F}"/>
              </a:ext>
            </a:extLst>
          </p:cNvPr>
          <p:cNvSpPr txBox="1"/>
          <p:nvPr/>
        </p:nvSpPr>
        <p:spPr>
          <a:xfrm>
            <a:off x="228600" y="133350"/>
            <a:ext cx="6324600" cy="707886"/>
          </a:xfrm>
          <a:prstGeom prst="rect">
            <a:avLst/>
          </a:prstGeom>
          <a:noFill/>
        </p:spPr>
        <p:txBody>
          <a:bodyPr wrap="square" rtlCol="0">
            <a:spAutoFit/>
          </a:bodyPr>
          <a:lstStyle/>
          <a:p>
            <a:r>
              <a:rPr lang="pt-BR" sz="4000" dirty="0">
                <a:solidFill>
                  <a:srgbClr val="ED145B"/>
                </a:solidFill>
                <a:latin typeface="Gotham HTF" pitchFamily="50" charset="0"/>
                <a:cs typeface="Gotham HTF Light"/>
              </a:rPr>
              <a:t>Exercícios</a:t>
            </a:r>
          </a:p>
        </p:txBody>
      </p:sp>
      <p:sp>
        <p:nvSpPr>
          <p:cNvPr id="4" name="CaixaDeTexto 3">
            <a:extLst>
              <a:ext uri="{FF2B5EF4-FFF2-40B4-BE49-F238E27FC236}">
                <a16:creationId xmlns:a16="http://schemas.microsoft.com/office/drawing/2014/main" id="{5020DBFD-9214-01BF-6964-225D9C30CA09}"/>
              </a:ext>
            </a:extLst>
          </p:cNvPr>
          <p:cNvSpPr txBox="1"/>
          <p:nvPr/>
        </p:nvSpPr>
        <p:spPr>
          <a:xfrm>
            <a:off x="323528" y="910597"/>
            <a:ext cx="6048672" cy="5552739"/>
          </a:xfrm>
          <a:prstGeom prst="rect">
            <a:avLst/>
          </a:prstGeom>
          <a:noFill/>
        </p:spPr>
        <p:txBody>
          <a:bodyPr wrap="square">
            <a:spAutoFit/>
          </a:bodyPr>
          <a:lstStyle/>
          <a:p>
            <a:pPr marL="342900" indent="-342900" algn="l">
              <a:lnSpc>
                <a:spcPct val="150000"/>
              </a:lnSpc>
              <a:buClr>
                <a:srgbClr val="ED145B"/>
              </a:buClr>
              <a:buFont typeface="+mj-lt"/>
              <a:buAutoNum type="arabicPeriod"/>
            </a:pPr>
            <a:r>
              <a:rPr lang="pt-BR" sz="1400" b="0" i="0" dirty="0">
                <a:effectLst/>
                <a:latin typeface="Gotham HTF"/>
              </a:rPr>
              <a:t>Crie uma classe "</a:t>
            </a:r>
            <a:r>
              <a:rPr lang="pt-BR" sz="1400" b="0" i="0" dirty="0" err="1">
                <a:effectLst/>
                <a:latin typeface="Gotham HTF"/>
              </a:rPr>
              <a:t>Pokemon</a:t>
            </a:r>
            <a:r>
              <a:rPr lang="pt-BR" sz="1400" b="0" i="0" dirty="0">
                <a:effectLst/>
                <a:latin typeface="Gotham HTF"/>
              </a:rPr>
              <a:t>" que possua atributos como "nome", "tipo", "ataque" e "defesa". Adicione métodos para retornar esses atributos e sobrecarregue o operador de comparação para permitir a comparação de dois </a:t>
            </a:r>
            <a:r>
              <a:rPr lang="pt-BR" sz="1400" b="0" i="0" dirty="0" err="1">
                <a:effectLst/>
                <a:latin typeface="Gotham HTF"/>
              </a:rPr>
              <a:t>pokemons</a:t>
            </a:r>
            <a:r>
              <a:rPr lang="pt-BR" sz="1400" b="0" i="0" dirty="0">
                <a:effectLst/>
                <a:latin typeface="Gotham HTF"/>
              </a:rPr>
              <a:t> com base em seu ataque.</a:t>
            </a:r>
          </a:p>
          <a:p>
            <a:pPr marL="342900" indent="-342900" algn="l">
              <a:lnSpc>
                <a:spcPct val="150000"/>
              </a:lnSpc>
              <a:buClr>
                <a:srgbClr val="ED145B"/>
              </a:buClr>
              <a:buFont typeface="+mj-lt"/>
              <a:buAutoNum type="arabicPeriod"/>
            </a:pPr>
            <a:r>
              <a:rPr lang="pt-BR" sz="1400" b="0" i="0" dirty="0">
                <a:effectLst/>
                <a:latin typeface="Gotham HTF"/>
              </a:rPr>
              <a:t>Crie uma classe "Treinador" que herde da classe "Pessoa" e adicione um atributo "time" que será uma lista de </a:t>
            </a:r>
            <a:r>
              <a:rPr lang="pt-BR" sz="1400" b="0" i="0" dirty="0" err="1">
                <a:effectLst/>
                <a:latin typeface="Gotham HTF"/>
              </a:rPr>
              <a:t>pokemons</a:t>
            </a:r>
            <a:r>
              <a:rPr lang="pt-BR" sz="1400" b="0" i="0" dirty="0">
                <a:effectLst/>
                <a:latin typeface="Gotham HTF"/>
              </a:rPr>
              <a:t>. Adicione métodos para adicionar e remover </a:t>
            </a:r>
            <a:r>
              <a:rPr lang="pt-BR" sz="1400" b="0" i="0" dirty="0" err="1">
                <a:effectLst/>
                <a:latin typeface="Gotham HTF"/>
              </a:rPr>
              <a:t>pokemons</a:t>
            </a:r>
            <a:r>
              <a:rPr lang="pt-BR" sz="1400" b="0" i="0" dirty="0">
                <a:effectLst/>
                <a:latin typeface="Gotham HTF"/>
              </a:rPr>
              <a:t> do time.</a:t>
            </a:r>
          </a:p>
          <a:p>
            <a:pPr marL="342900" indent="-342900" algn="l">
              <a:lnSpc>
                <a:spcPct val="150000"/>
              </a:lnSpc>
              <a:buClr>
                <a:srgbClr val="ED145B"/>
              </a:buClr>
              <a:buFont typeface="+mj-lt"/>
              <a:buAutoNum type="arabicPeriod"/>
            </a:pPr>
            <a:r>
              <a:rPr lang="pt-BR" sz="1400" b="0" i="0" dirty="0">
                <a:effectLst/>
                <a:latin typeface="Gotham HTF"/>
              </a:rPr>
              <a:t>Crie uma classe "Batalha" que possua dois treinadores e determine o vencedor da batalha com base nos </a:t>
            </a:r>
            <a:r>
              <a:rPr lang="pt-BR" sz="1400" b="0" i="0" dirty="0" err="1">
                <a:effectLst/>
                <a:latin typeface="Gotham HTF"/>
              </a:rPr>
              <a:t>pokemons</a:t>
            </a:r>
            <a:r>
              <a:rPr lang="pt-BR" sz="1400" b="0" i="0" dirty="0">
                <a:effectLst/>
                <a:latin typeface="Gotham HTF"/>
              </a:rPr>
              <a:t> de seus times.</a:t>
            </a:r>
          </a:p>
          <a:p>
            <a:pPr marL="342900" indent="-342900" algn="l">
              <a:lnSpc>
                <a:spcPct val="150000"/>
              </a:lnSpc>
              <a:buClr>
                <a:srgbClr val="ED145B"/>
              </a:buClr>
              <a:buFont typeface="+mj-lt"/>
              <a:buAutoNum type="arabicPeriod"/>
            </a:pPr>
            <a:r>
              <a:rPr lang="pt-BR" sz="1400" b="0" i="0" dirty="0">
                <a:effectLst/>
                <a:latin typeface="Gotham HTF"/>
              </a:rPr>
              <a:t>Crie uma classe "</a:t>
            </a:r>
            <a:r>
              <a:rPr lang="pt-BR" sz="1400" b="0" i="0" dirty="0" err="1">
                <a:effectLst/>
                <a:latin typeface="Gotham HTF"/>
              </a:rPr>
              <a:t>Pokebola</a:t>
            </a:r>
            <a:r>
              <a:rPr lang="pt-BR" sz="1400" b="0" i="0" dirty="0">
                <a:effectLst/>
                <a:latin typeface="Gotham HTF"/>
              </a:rPr>
              <a:t>" que possua um </a:t>
            </a:r>
            <a:r>
              <a:rPr lang="pt-BR" sz="1400" b="0" i="0" dirty="0" err="1">
                <a:effectLst/>
                <a:latin typeface="Gotham HTF"/>
              </a:rPr>
              <a:t>pokemon</a:t>
            </a:r>
            <a:r>
              <a:rPr lang="pt-BR" sz="1400" b="0" i="0" dirty="0">
                <a:effectLst/>
                <a:latin typeface="Gotham HTF"/>
              </a:rPr>
              <a:t> capturado. Adicione métodos para liberar o </a:t>
            </a:r>
            <a:r>
              <a:rPr lang="pt-BR" sz="1400" b="0" i="0" dirty="0" err="1">
                <a:effectLst/>
                <a:latin typeface="Gotham HTF"/>
              </a:rPr>
              <a:t>pokemon</a:t>
            </a:r>
            <a:r>
              <a:rPr lang="pt-BR" sz="1400" b="0" i="0" dirty="0">
                <a:effectLst/>
                <a:latin typeface="Gotham HTF"/>
              </a:rPr>
              <a:t> e trocar o </a:t>
            </a:r>
            <a:r>
              <a:rPr lang="pt-BR" sz="1400" b="0" i="0" dirty="0" err="1">
                <a:effectLst/>
                <a:latin typeface="Gotham HTF"/>
              </a:rPr>
              <a:t>pokemon</a:t>
            </a:r>
            <a:r>
              <a:rPr lang="pt-BR" sz="1400" b="0" i="0" dirty="0">
                <a:effectLst/>
                <a:latin typeface="Gotham HTF"/>
              </a:rPr>
              <a:t> capturado.</a:t>
            </a:r>
          </a:p>
          <a:p>
            <a:pPr marL="342900" indent="-342900" algn="l">
              <a:lnSpc>
                <a:spcPct val="150000"/>
              </a:lnSpc>
              <a:buClr>
                <a:srgbClr val="ED145B"/>
              </a:buClr>
              <a:buFont typeface="+mj-lt"/>
              <a:buAutoNum type="arabicPeriod"/>
            </a:pPr>
            <a:r>
              <a:rPr lang="pt-BR" sz="1400" b="0" i="0" dirty="0">
                <a:effectLst/>
                <a:latin typeface="Gotham HTF"/>
              </a:rPr>
              <a:t>Crie uma classe "Loja </a:t>
            </a:r>
            <a:r>
              <a:rPr lang="pt-BR" sz="1400" b="0" i="0" dirty="0" err="1">
                <a:effectLst/>
                <a:latin typeface="Gotham HTF"/>
              </a:rPr>
              <a:t>Pokemon</a:t>
            </a:r>
            <a:r>
              <a:rPr lang="pt-BR" sz="1400" b="0" i="0" dirty="0">
                <a:effectLst/>
                <a:latin typeface="Gotham HTF"/>
              </a:rPr>
              <a:t>" que venda itens para treinadores, como poções e </a:t>
            </a:r>
            <a:r>
              <a:rPr lang="pt-BR" sz="1400" b="0" i="0" dirty="0" err="1">
                <a:effectLst/>
                <a:latin typeface="Gotham HTF"/>
              </a:rPr>
              <a:t>pokebolas</a:t>
            </a:r>
            <a:r>
              <a:rPr lang="pt-BR" sz="1400" b="0" i="0" dirty="0">
                <a:effectLst/>
                <a:latin typeface="Gotham HTF"/>
              </a:rPr>
              <a:t>. Adicione métodos para adicionar e remover itens da loja e para realizar compras.</a:t>
            </a:r>
          </a:p>
          <a:p>
            <a:pPr marL="342900" indent="-342900" algn="l">
              <a:lnSpc>
                <a:spcPct val="150000"/>
              </a:lnSpc>
              <a:buClr>
                <a:srgbClr val="ED145B"/>
              </a:buClr>
              <a:buFont typeface="+mj-lt"/>
              <a:buAutoNum type="arabicPeriod"/>
            </a:pPr>
            <a:r>
              <a:rPr lang="pt-BR" sz="1400" b="0" i="0" dirty="0">
                <a:effectLst/>
                <a:latin typeface="Gotham HTF"/>
              </a:rPr>
              <a:t>Crie uma classe "</a:t>
            </a:r>
            <a:r>
              <a:rPr lang="pt-BR" sz="1400" b="0" i="0" dirty="0" err="1">
                <a:effectLst/>
                <a:latin typeface="Gotham HTF"/>
              </a:rPr>
              <a:t>Pokedex</a:t>
            </a:r>
            <a:r>
              <a:rPr lang="pt-BR" sz="1400" b="0" i="0" dirty="0">
                <a:effectLst/>
                <a:latin typeface="Gotham HTF"/>
              </a:rPr>
              <a:t>" que possua informações sobre os </a:t>
            </a:r>
            <a:r>
              <a:rPr lang="pt-BR" sz="1400" b="0" i="0" dirty="0" err="1">
                <a:effectLst/>
                <a:latin typeface="Gotham HTF"/>
              </a:rPr>
              <a:t>pokemons</a:t>
            </a:r>
            <a:r>
              <a:rPr lang="pt-BR" sz="1400" b="0" i="0" dirty="0">
                <a:effectLst/>
                <a:latin typeface="Gotham HTF"/>
              </a:rPr>
              <a:t>, como ataques, defesas e tipos. Adicione métodos para adicionar </a:t>
            </a:r>
            <a:r>
              <a:rPr lang="pt-BR" sz="1400" b="0" i="0" dirty="0" err="1">
                <a:effectLst/>
                <a:latin typeface="Gotham HTF"/>
              </a:rPr>
              <a:t>pokemons</a:t>
            </a:r>
            <a:r>
              <a:rPr lang="pt-BR" sz="1400" b="0" i="0" dirty="0">
                <a:effectLst/>
                <a:latin typeface="Gotham HTF"/>
              </a:rPr>
              <a:t> na </a:t>
            </a:r>
            <a:r>
              <a:rPr lang="pt-BR" sz="1400" b="0" i="0" dirty="0" err="1">
                <a:effectLst/>
                <a:latin typeface="Gotham HTF"/>
              </a:rPr>
              <a:t>pokedex</a:t>
            </a:r>
            <a:r>
              <a:rPr lang="pt-BR" sz="1400" b="0" i="0" dirty="0">
                <a:effectLst/>
                <a:latin typeface="Gotham HTF"/>
              </a:rPr>
              <a:t> e pesquisar informações sobre um </a:t>
            </a:r>
            <a:r>
              <a:rPr lang="pt-BR" sz="1400" b="0" i="0" dirty="0" err="1">
                <a:effectLst/>
                <a:latin typeface="Gotham HTF"/>
              </a:rPr>
              <a:t>pokemon</a:t>
            </a:r>
            <a:r>
              <a:rPr lang="pt-BR" sz="1400" b="0" i="0" dirty="0">
                <a:effectLst/>
                <a:latin typeface="Gotham HTF"/>
              </a:rPr>
              <a:t> específico.</a:t>
            </a:r>
          </a:p>
        </p:txBody>
      </p:sp>
      <p:pic>
        <p:nvPicPr>
          <p:cNvPr id="3" name="Imagem 2">
            <a:extLst>
              <a:ext uri="{FF2B5EF4-FFF2-40B4-BE49-F238E27FC236}">
                <a16:creationId xmlns:a16="http://schemas.microsoft.com/office/drawing/2014/main" id="{C10B539C-F0C4-27E2-AB9E-1525447CD1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72200" y="2708920"/>
            <a:ext cx="2573271" cy="1929953"/>
          </a:xfrm>
          <a:prstGeom prst="rect">
            <a:avLst/>
          </a:prstGeom>
        </p:spPr>
      </p:pic>
    </p:spTree>
    <p:extLst>
      <p:ext uri="{BB962C8B-B14F-4D97-AF65-F5344CB8AC3E}">
        <p14:creationId xmlns:p14="http://schemas.microsoft.com/office/powerpoint/2010/main" val="1026581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ítulo 7">
            <a:extLst>
              <a:ext uri="{FF2B5EF4-FFF2-40B4-BE49-F238E27FC236}">
                <a16:creationId xmlns:a16="http://schemas.microsoft.com/office/drawing/2014/main" id="{E188DB65-9498-C38F-6493-0EE38DB056B5}"/>
              </a:ext>
            </a:extLst>
          </p:cNvPr>
          <p:cNvSpPr>
            <a:spLocks noGrp="1"/>
          </p:cNvSpPr>
          <p:nvPr>
            <p:ph type="title"/>
          </p:nvPr>
        </p:nvSpPr>
        <p:spPr/>
        <p:txBody>
          <a:bodyPr>
            <a:normAutofit/>
          </a:bodyPr>
          <a:lstStyle/>
          <a:p>
            <a:r>
              <a:rPr lang="pt-BR" dirty="0">
                <a:effectLst/>
                <a:latin typeface="Arial" panose="020B0604020202020204" pitchFamily="34" charset="0"/>
              </a:rPr>
              <a:t>Copyright © 2023 Prof. </a:t>
            </a:r>
            <a:r>
              <a:rPr lang="pt-BR" b="1" dirty="0"/>
              <a:t>Airton Y. C. </a:t>
            </a:r>
            <a:r>
              <a:rPr lang="pt-BR" b="1" dirty="0" err="1"/>
              <a:t>Toyofuku</a:t>
            </a:r>
            <a:endParaRPr lang="pt-BR" b="1" dirty="0"/>
          </a:p>
        </p:txBody>
      </p:sp>
      <p:sp>
        <p:nvSpPr>
          <p:cNvPr id="4" name="Espaço Reservado para Número de Slide 3">
            <a:extLst>
              <a:ext uri="{FF2B5EF4-FFF2-40B4-BE49-F238E27FC236}">
                <a16:creationId xmlns:a16="http://schemas.microsoft.com/office/drawing/2014/main" id="{961A5CC8-8B6C-915A-2707-2E93B7B749E3}"/>
              </a:ext>
            </a:extLst>
          </p:cNvPr>
          <p:cNvSpPr>
            <a:spLocks noGrp="1"/>
          </p:cNvSpPr>
          <p:nvPr>
            <p:ph type="sldNum" sz="quarter" idx="4294967295"/>
          </p:nvPr>
        </p:nvSpPr>
        <p:spPr>
          <a:xfrm>
            <a:off x="8610600" y="6356350"/>
            <a:ext cx="2743200" cy="365125"/>
          </a:xfrm>
          <a:prstGeom prst="rect">
            <a:avLst/>
          </a:prstGeom>
        </p:spPr>
        <p:txBody>
          <a:bodyPr vert="horz" lIns="91440" tIns="45720" rIns="91440" bIns="45720" rtlCol="0" anchor="ctr"/>
          <a:lstStyle>
            <a:defPPr>
              <a:defRPr lang="pt-BR"/>
            </a:defPPr>
            <a:lvl1pPr marL="0" algn="r" defTabSz="914400" rtl="0" eaLnBrk="1" latinLnBrk="0" hangingPunct="1">
              <a:defRPr sz="1200" kern="1200">
                <a:solidFill>
                  <a:srgbClr val="1A1C1E"/>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F951EF7-2A75-44A0-8045-6A6595E5FF16}" type="slidenum">
              <a:rPr lang="pt-BR" smtClean="0"/>
              <a:pPr/>
              <a:t>34</a:t>
            </a:fld>
            <a:endParaRPr lang="pt-BR" dirty="0"/>
          </a:p>
        </p:txBody>
      </p:sp>
      <p:sp>
        <p:nvSpPr>
          <p:cNvPr id="3" name="CaixaDeTexto 2">
            <a:extLst>
              <a:ext uri="{FF2B5EF4-FFF2-40B4-BE49-F238E27FC236}">
                <a16:creationId xmlns:a16="http://schemas.microsoft.com/office/drawing/2014/main" id="{70F59973-472F-9FB6-B516-D06435C26188}"/>
              </a:ext>
            </a:extLst>
          </p:cNvPr>
          <p:cNvSpPr txBox="1"/>
          <p:nvPr/>
        </p:nvSpPr>
        <p:spPr>
          <a:xfrm>
            <a:off x="107504" y="5733256"/>
            <a:ext cx="8692725" cy="461665"/>
          </a:xfrm>
          <a:prstGeom prst="rect">
            <a:avLst/>
          </a:prstGeom>
          <a:noFill/>
        </p:spPr>
        <p:txBody>
          <a:bodyPr wrap="square">
            <a:spAutoFit/>
          </a:bodyPr>
          <a:lstStyle/>
          <a:p>
            <a:r>
              <a:rPr lang="en-US" sz="1200" b="0" i="0" dirty="0">
                <a:solidFill>
                  <a:srgbClr val="5F7D95"/>
                </a:solidFill>
                <a:effectLst/>
                <a:latin typeface="Proxima Nova"/>
              </a:rPr>
              <a:t>This presentation has been designed using images from Flaticon.com</a:t>
            </a:r>
          </a:p>
          <a:p>
            <a:r>
              <a:rPr lang="en-US" sz="1200" dirty="0">
                <a:solidFill>
                  <a:srgbClr val="5F7D95"/>
                </a:solidFill>
                <a:latin typeface="Proxima Nova"/>
              </a:rPr>
              <a:t>Images from Pokémon: The Pokémon Company</a:t>
            </a:r>
          </a:p>
        </p:txBody>
      </p:sp>
    </p:spTree>
    <p:extLst>
      <p:ext uri="{BB962C8B-B14F-4D97-AF65-F5344CB8AC3E}">
        <p14:creationId xmlns:p14="http://schemas.microsoft.com/office/powerpoint/2010/main" val="42483113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6">
            <a:extLst>
              <a:ext uri="{FF2B5EF4-FFF2-40B4-BE49-F238E27FC236}">
                <a16:creationId xmlns:a16="http://schemas.microsoft.com/office/drawing/2014/main" id="{225765AD-71F7-DC36-6CE8-E9873BEE1F3F}"/>
              </a:ext>
            </a:extLst>
          </p:cNvPr>
          <p:cNvSpPr txBox="1"/>
          <p:nvPr/>
        </p:nvSpPr>
        <p:spPr>
          <a:xfrm>
            <a:off x="228600" y="133350"/>
            <a:ext cx="6324600" cy="707886"/>
          </a:xfrm>
          <a:prstGeom prst="rect">
            <a:avLst/>
          </a:prstGeom>
          <a:noFill/>
        </p:spPr>
        <p:txBody>
          <a:bodyPr wrap="square" rtlCol="0">
            <a:spAutoFit/>
          </a:bodyPr>
          <a:lstStyle/>
          <a:p>
            <a:r>
              <a:rPr lang="pt-BR" sz="4000" dirty="0">
                <a:solidFill>
                  <a:srgbClr val="ED145B"/>
                </a:solidFill>
                <a:latin typeface="Gotham HTF" pitchFamily="50" charset="0"/>
                <a:cs typeface="Gotham HTF Light"/>
              </a:rPr>
              <a:t>Introdução</a:t>
            </a:r>
          </a:p>
        </p:txBody>
      </p:sp>
      <p:sp>
        <p:nvSpPr>
          <p:cNvPr id="3" name="CaixaDeTexto 2">
            <a:extLst>
              <a:ext uri="{FF2B5EF4-FFF2-40B4-BE49-F238E27FC236}">
                <a16:creationId xmlns:a16="http://schemas.microsoft.com/office/drawing/2014/main" id="{82C4C200-B5BC-150F-0263-A1458741E8A6}"/>
              </a:ext>
            </a:extLst>
          </p:cNvPr>
          <p:cNvSpPr txBox="1"/>
          <p:nvPr/>
        </p:nvSpPr>
        <p:spPr>
          <a:xfrm>
            <a:off x="228600" y="841236"/>
            <a:ext cx="7871792" cy="1041182"/>
          </a:xfrm>
          <a:prstGeom prst="rect">
            <a:avLst/>
          </a:prstGeom>
          <a:noFill/>
        </p:spPr>
        <p:txBody>
          <a:bodyPr wrap="square">
            <a:spAutoFit/>
          </a:bodyPr>
          <a:lstStyle/>
          <a:p>
            <a:pPr marL="800100" lvl="1" indent="-342900">
              <a:lnSpc>
                <a:spcPct val="150000"/>
              </a:lnSpc>
              <a:buFont typeface="Wingdings" panose="05000000000000000000" pitchFamily="2" charset="2"/>
              <a:buChar char="v"/>
            </a:pPr>
            <a:endParaRPr lang="en-US" sz="1600" dirty="0">
              <a:latin typeface="Gotham HTF Light"/>
              <a:cs typeface="Gotham HTF Light"/>
            </a:endParaRPr>
          </a:p>
          <a:p>
            <a:pPr marL="342900" indent="-342900">
              <a:lnSpc>
                <a:spcPct val="150000"/>
              </a:lnSpc>
              <a:buFont typeface="Wingdings" panose="05000000000000000000" pitchFamily="2" charset="2"/>
              <a:buChar char="v"/>
            </a:pPr>
            <a:r>
              <a:rPr lang="en-US" sz="2800" dirty="0">
                <a:solidFill>
                  <a:srgbClr val="ED265B"/>
                </a:solidFill>
                <a:latin typeface="Gotham HTF Light"/>
                <a:cs typeface="Gotham HTF Light"/>
              </a:rPr>
              <a:t>O que é </a:t>
            </a:r>
            <a:r>
              <a:rPr lang="en-US" sz="2800" dirty="0" err="1">
                <a:solidFill>
                  <a:srgbClr val="ED265B"/>
                </a:solidFill>
                <a:latin typeface="Gotham HTF Light"/>
                <a:cs typeface="Gotham HTF Light"/>
              </a:rPr>
              <a:t>orientação</a:t>
            </a:r>
            <a:r>
              <a:rPr lang="en-US" sz="2800" dirty="0">
                <a:solidFill>
                  <a:srgbClr val="ED265B"/>
                </a:solidFill>
                <a:latin typeface="Gotham HTF Light"/>
                <a:cs typeface="Gotham HTF Light"/>
              </a:rPr>
              <a:t> a </a:t>
            </a:r>
            <a:r>
              <a:rPr lang="en-US" sz="2800" dirty="0" err="1">
                <a:solidFill>
                  <a:srgbClr val="ED265B"/>
                </a:solidFill>
                <a:latin typeface="Gotham HTF Light"/>
                <a:cs typeface="Gotham HTF Light"/>
              </a:rPr>
              <a:t>objetos</a:t>
            </a:r>
            <a:r>
              <a:rPr lang="en-US" sz="2800" dirty="0">
                <a:solidFill>
                  <a:srgbClr val="ED265B"/>
                </a:solidFill>
                <a:latin typeface="Gotham HTF Light"/>
                <a:cs typeface="Gotham HTF Light"/>
              </a:rPr>
              <a:t>?</a:t>
            </a:r>
          </a:p>
        </p:txBody>
      </p:sp>
      <p:sp>
        <p:nvSpPr>
          <p:cNvPr id="2" name="CaixaDeTexto 1">
            <a:extLst>
              <a:ext uri="{FF2B5EF4-FFF2-40B4-BE49-F238E27FC236}">
                <a16:creationId xmlns:a16="http://schemas.microsoft.com/office/drawing/2014/main" id="{0ACFCB06-2368-BDED-DF6A-7A859C642BE4}"/>
              </a:ext>
            </a:extLst>
          </p:cNvPr>
          <p:cNvSpPr txBox="1"/>
          <p:nvPr/>
        </p:nvSpPr>
        <p:spPr>
          <a:xfrm>
            <a:off x="228600" y="2750801"/>
            <a:ext cx="7871792" cy="1041182"/>
          </a:xfrm>
          <a:prstGeom prst="rect">
            <a:avLst/>
          </a:prstGeom>
          <a:noFill/>
        </p:spPr>
        <p:txBody>
          <a:bodyPr wrap="square">
            <a:spAutoFit/>
          </a:bodyPr>
          <a:lstStyle/>
          <a:p>
            <a:pPr marL="800100" lvl="1" indent="-342900">
              <a:lnSpc>
                <a:spcPct val="150000"/>
              </a:lnSpc>
              <a:buFont typeface="Wingdings" panose="05000000000000000000" pitchFamily="2" charset="2"/>
              <a:buChar char="v"/>
            </a:pPr>
            <a:endParaRPr lang="en-US" sz="1600" dirty="0">
              <a:latin typeface="Gotham HTF Light"/>
              <a:cs typeface="Gotham HTF Light"/>
            </a:endParaRPr>
          </a:p>
          <a:p>
            <a:pPr marL="342900" indent="-342900">
              <a:lnSpc>
                <a:spcPct val="150000"/>
              </a:lnSpc>
              <a:buFont typeface="Wingdings" panose="05000000000000000000" pitchFamily="2" charset="2"/>
              <a:buChar char="v"/>
            </a:pPr>
            <a:r>
              <a:rPr lang="en-US" sz="2800" dirty="0">
                <a:solidFill>
                  <a:srgbClr val="ED265B"/>
                </a:solidFill>
                <a:latin typeface="Gotham HTF Light"/>
                <a:cs typeface="Gotham HTF Light"/>
              </a:rPr>
              <a:t>Por que usar </a:t>
            </a:r>
            <a:r>
              <a:rPr lang="en-US" sz="2800" dirty="0" err="1">
                <a:solidFill>
                  <a:srgbClr val="ED265B"/>
                </a:solidFill>
                <a:latin typeface="Gotham HTF Light"/>
                <a:cs typeface="Gotham HTF Light"/>
              </a:rPr>
              <a:t>orientação</a:t>
            </a:r>
            <a:r>
              <a:rPr lang="en-US" sz="2800" dirty="0">
                <a:solidFill>
                  <a:srgbClr val="ED265B"/>
                </a:solidFill>
                <a:latin typeface="Gotham HTF Light"/>
                <a:cs typeface="Gotham HTF Light"/>
              </a:rPr>
              <a:t> a </a:t>
            </a:r>
            <a:r>
              <a:rPr lang="en-US" sz="2800" dirty="0" err="1">
                <a:solidFill>
                  <a:srgbClr val="ED265B"/>
                </a:solidFill>
                <a:latin typeface="Gotham HTF Light"/>
                <a:cs typeface="Gotham HTF Light"/>
              </a:rPr>
              <a:t>objetos</a:t>
            </a:r>
            <a:r>
              <a:rPr lang="en-US" sz="2800" dirty="0">
                <a:solidFill>
                  <a:srgbClr val="ED265B"/>
                </a:solidFill>
                <a:latin typeface="Gotham HTF Light"/>
                <a:cs typeface="Gotham HTF Light"/>
              </a:rPr>
              <a:t> </a:t>
            </a:r>
            <a:r>
              <a:rPr lang="en-US" sz="2800" dirty="0" err="1">
                <a:solidFill>
                  <a:srgbClr val="ED265B"/>
                </a:solidFill>
                <a:latin typeface="Gotham HTF Light"/>
                <a:cs typeface="Gotham HTF Light"/>
              </a:rPr>
              <a:t>em</a:t>
            </a:r>
            <a:r>
              <a:rPr lang="en-US" sz="2800" dirty="0">
                <a:solidFill>
                  <a:srgbClr val="ED265B"/>
                </a:solidFill>
                <a:latin typeface="Gotham HTF Light"/>
                <a:cs typeface="Gotham HTF Light"/>
              </a:rPr>
              <a:t> Python?</a:t>
            </a:r>
          </a:p>
        </p:txBody>
      </p:sp>
      <p:sp>
        <p:nvSpPr>
          <p:cNvPr id="5" name="CaixaDeTexto 4">
            <a:extLst>
              <a:ext uri="{FF2B5EF4-FFF2-40B4-BE49-F238E27FC236}">
                <a16:creationId xmlns:a16="http://schemas.microsoft.com/office/drawing/2014/main" id="{68B450EC-BD9E-B3E9-F9A4-3EC2C310C761}"/>
              </a:ext>
            </a:extLst>
          </p:cNvPr>
          <p:cNvSpPr txBox="1"/>
          <p:nvPr/>
        </p:nvSpPr>
        <p:spPr>
          <a:xfrm>
            <a:off x="228600" y="1895118"/>
            <a:ext cx="8087816" cy="880369"/>
          </a:xfrm>
          <a:prstGeom prst="rect">
            <a:avLst/>
          </a:prstGeom>
          <a:noFill/>
        </p:spPr>
        <p:txBody>
          <a:bodyPr wrap="square">
            <a:spAutoFit/>
          </a:bodyPr>
          <a:lstStyle/>
          <a:p>
            <a:pPr marL="800100" lvl="1" indent="-342900">
              <a:lnSpc>
                <a:spcPct val="150000"/>
              </a:lnSpc>
              <a:buClr>
                <a:srgbClr val="ED145B"/>
              </a:buClr>
              <a:buFont typeface="Wingdings" panose="05000000000000000000" pitchFamily="2" charset="2"/>
              <a:buChar char="q"/>
            </a:pPr>
            <a:r>
              <a:rPr lang="en-US" sz="1800" dirty="0" err="1">
                <a:latin typeface="Gotham HTF Light"/>
                <a:cs typeface="Gotham HTF Light"/>
              </a:rPr>
              <a:t>Paradigma</a:t>
            </a:r>
            <a:r>
              <a:rPr lang="en-US" sz="1800" dirty="0">
                <a:latin typeface="Gotham HTF Light"/>
                <a:cs typeface="Gotham HTF Light"/>
              </a:rPr>
              <a:t> de </a:t>
            </a:r>
            <a:r>
              <a:rPr lang="en-US" sz="1800" dirty="0" err="1">
                <a:latin typeface="Gotham HTF Light"/>
                <a:cs typeface="Gotham HTF Light"/>
              </a:rPr>
              <a:t>programação</a:t>
            </a:r>
            <a:r>
              <a:rPr lang="en-US" sz="1800" dirty="0">
                <a:latin typeface="Gotham HTF Light"/>
                <a:cs typeface="Gotham HTF Light"/>
              </a:rPr>
              <a:t> que visa </a:t>
            </a:r>
            <a:r>
              <a:rPr lang="en-US" sz="1800" dirty="0" err="1">
                <a:latin typeface="Gotham HTF Light"/>
                <a:cs typeface="Gotham HTF Light"/>
              </a:rPr>
              <a:t>modelar</a:t>
            </a:r>
            <a:r>
              <a:rPr lang="en-US" sz="1800" dirty="0">
                <a:latin typeface="Gotham HTF Light"/>
                <a:cs typeface="Gotham HTF Light"/>
              </a:rPr>
              <a:t> o </a:t>
            </a:r>
            <a:r>
              <a:rPr lang="en-US" sz="1800" dirty="0" err="1">
                <a:latin typeface="Gotham HTF Light"/>
                <a:cs typeface="Gotham HTF Light"/>
              </a:rPr>
              <a:t>mundo</a:t>
            </a:r>
            <a:r>
              <a:rPr lang="en-US" sz="1800" dirty="0">
                <a:latin typeface="Gotham HTF Light"/>
                <a:cs typeface="Gotham HTF Light"/>
              </a:rPr>
              <a:t> real com </a:t>
            </a:r>
            <a:r>
              <a:rPr lang="en-US" sz="1800" dirty="0" err="1">
                <a:latin typeface="Gotham HTF Light"/>
                <a:cs typeface="Gotham HTF Light"/>
              </a:rPr>
              <a:t>objetos</a:t>
            </a:r>
            <a:r>
              <a:rPr lang="en-US" sz="1800" dirty="0">
                <a:latin typeface="Gotham HTF Light"/>
                <a:cs typeface="Gotham HTF Light"/>
              </a:rPr>
              <a:t> que </a:t>
            </a:r>
            <a:r>
              <a:rPr lang="en-US" sz="1800" dirty="0" err="1">
                <a:latin typeface="Gotham HTF Light"/>
                <a:cs typeface="Gotham HTF Light"/>
              </a:rPr>
              <a:t>possuam</a:t>
            </a:r>
            <a:r>
              <a:rPr lang="en-US" sz="1800" dirty="0">
                <a:latin typeface="Gotham HTF Light"/>
                <a:cs typeface="Gotham HTF Light"/>
              </a:rPr>
              <a:t> </a:t>
            </a:r>
            <a:r>
              <a:rPr lang="en-US" sz="1800" dirty="0" err="1">
                <a:latin typeface="Gotham HTF Light"/>
                <a:cs typeface="Gotham HTF Light"/>
              </a:rPr>
              <a:t>caracteristicas</a:t>
            </a:r>
            <a:r>
              <a:rPr lang="en-US" sz="1800" dirty="0">
                <a:latin typeface="Gotham HTF Light"/>
                <a:cs typeface="Gotham HTF Light"/>
              </a:rPr>
              <a:t> e </a:t>
            </a:r>
            <a:r>
              <a:rPr lang="en-US" sz="1800" dirty="0" err="1">
                <a:latin typeface="Gotham HTF Light"/>
                <a:cs typeface="Gotham HTF Light"/>
              </a:rPr>
              <a:t>comportamentos</a:t>
            </a:r>
            <a:r>
              <a:rPr lang="en-US" sz="1800" dirty="0">
                <a:latin typeface="Gotham HTF Light"/>
                <a:cs typeface="Gotham HTF Light"/>
              </a:rPr>
              <a:t>;</a:t>
            </a:r>
          </a:p>
        </p:txBody>
      </p:sp>
      <p:sp>
        <p:nvSpPr>
          <p:cNvPr id="7" name="CaixaDeTexto 6">
            <a:extLst>
              <a:ext uri="{FF2B5EF4-FFF2-40B4-BE49-F238E27FC236}">
                <a16:creationId xmlns:a16="http://schemas.microsoft.com/office/drawing/2014/main" id="{4BEA7E41-CDD7-FC31-2340-E8F00A6A31F1}"/>
              </a:ext>
            </a:extLst>
          </p:cNvPr>
          <p:cNvSpPr txBox="1"/>
          <p:nvPr/>
        </p:nvSpPr>
        <p:spPr>
          <a:xfrm>
            <a:off x="226570" y="3789316"/>
            <a:ext cx="8233861" cy="1295868"/>
          </a:xfrm>
          <a:prstGeom prst="rect">
            <a:avLst/>
          </a:prstGeom>
          <a:noFill/>
        </p:spPr>
        <p:txBody>
          <a:bodyPr wrap="square">
            <a:spAutoFit/>
          </a:bodyPr>
          <a:lstStyle/>
          <a:p>
            <a:pPr marL="800100" lvl="1" indent="-342900">
              <a:lnSpc>
                <a:spcPct val="150000"/>
              </a:lnSpc>
              <a:buClr>
                <a:srgbClr val="ED145B"/>
              </a:buClr>
              <a:buFont typeface="Wingdings" panose="05000000000000000000" pitchFamily="2" charset="2"/>
              <a:buChar char="q"/>
            </a:pPr>
            <a:r>
              <a:rPr lang="en-US" sz="1800" dirty="0" err="1">
                <a:latin typeface="Gotham HTF Light"/>
                <a:cs typeface="Gotham HTF Light"/>
              </a:rPr>
              <a:t>Organização</a:t>
            </a:r>
            <a:r>
              <a:rPr lang="en-US" sz="1800" dirty="0">
                <a:latin typeface="Gotham HTF Light"/>
                <a:cs typeface="Gotham HTF Light"/>
              </a:rPr>
              <a:t> do </a:t>
            </a:r>
            <a:r>
              <a:rPr lang="en-US" sz="1800" dirty="0" err="1">
                <a:latin typeface="Gotham HTF Light"/>
                <a:cs typeface="Gotham HTF Light"/>
              </a:rPr>
              <a:t>código</a:t>
            </a:r>
            <a:r>
              <a:rPr lang="en-US" sz="1800" dirty="0">
                <a:latin typeface="Gotham HTF Light"/>
                <a:cs typeface="Gotham HTF Light"/>
              </a:rPr>
              <a:t> para </a:t>
            </a:r>
            <a:r>
              <a:rPr lang="en-US" sz="1800" dirty="0" err="1">
                <a:latin typeface="Gotham HTF Light"/>
                <a:cs typeface="Gotham HTF Light"/>
              </a:rPr>
              <a:t>manter</a:t>
            </a:r>
            <a:r>
              <a:rPr lang="en-US" sz="1800" dirty="0">
                <a:latin typeface="Gotham HTF Light"/>
                <a:cs typeface="Gotham HTF Light"/>
              </a:rPr>
              <a:t> </a:t>
            </a:r>
            <a:r>
              <a:rPr lang="en-US" sz="1800" dirty="0" err="1">
                <a:latin typeface="Gotham HTF Light"/>
                <a:cs typeface="Gotham HTF Light"/>
              </a:rPr>
              <a:t>clareza</a:t>
            </a:r>
            <a:r>
              <a:rPr lang="en-US" sz="1800" dirty="0">
                <a:latin typeface="Gotham HTF Light"/>
                <a:cs typeface="Gotham HTF Light"/>
              </a:rPr>
              <a:t>, </a:t>
            </a:r>
            <a:r>
              <a:rPr lang="en-US" sz="1800" dirty="0" err="1">
                <a:latin typeface="Gotham HTF Light"/>
                <a:cs typeface="Gotham HTF Light"/>
              </a:rPr>
              <a:t>promover</a:t>
            </a:r>
            <a:r>
              <a:rPr lang="en-US" sz="1800" dirty="0">
                <a:latin typeface="Gotham HTF Light"/>
                <a:cs typeface="Gotham HTF Light"/>
              </a:rPr>
              <a:t> </a:t>
            </a:r>
            <a:r>
              <a:rPr lang="en-US" sz="1800" dirty="0" err="1">
                <a:latin typeface="Gotham HTF Light"/>
                <a:cs typeface="Gotham HTF Light"/>
              </a:rPr>
              <a:t>reutilização</a:t>
            </a:r>
            <a:r>
              <a:rPr lang="en-US" sz="1800" dirty="0">
                <a:latin typeface="Gotham HTF Light"/>
                <a:cs typeface="Gotham HTF Light"/>
              </a:rPr>
              <a:t> e </a:t>
            </a:r>
            <a:r>
              <a:rPr lang="en-US" sz="1800" dirty="0" err="1">
                <a:latin typeface="Gotham HTF Light"/>
                <a:cs typeface="Gotham HTF Light"/>
              </a:rPr>
              <a:t>manutenibilidade</a:t>
            </a:r>
            <a:r>
              <a:rPr lang="en-US" sz="1800" dirty="0">
                <a:latin typeface="Gotham HTF Light"/>
                <a:cs typeface="Gotham HTF Light"/>
              </a:rPr>
              <a:t>;</a:t>
            </a:r>
          </a:p>
          <a:p>
            <a:pPr marL="800100" lvl="1" indent="-342900">
              <a:lnSpc>
                <a:spcPct val="150000"/>
              </a:lnSpc>
              <a:buClr>
                <a:srgbClr val="ED145B"/>
              </a:buClr>
              <a:buFont typeface="Wingdings" panose="05000000000000000000" pitchFamily="2" charset="2"/>
              <a:buChar char="q"/>
            </a:pPr>
            <a:r>
              <a:rPr lang="en-US" sz="1800" dirty="0" err="1">
                <a:latin typeface="Gotham HTF Light"/>
                <a:cs typeface="Gotham HTF Light"/>
              </a:rPr>
              <a:t>Utilizar</a:t>
            </a:r>
            <a:r>
              <a:rPr lang="en-US" sz="1800" dirty="0">
                <a:latin typeface="Gotham HTF Light"/>
                <a:cs typeface="Gotham HTF Light"/>
              </a:rPr>
              <a:t> </a:t>
            </a:r>
            <a:r>
              <a:rPr lang="en-US" sz="1800" dirty="0" err="1">
                <a:latin typeface="Gotham HTF Light"/>
                <a:cs typeface="Gotham HTF Light"/>
              </a:rPr>
              <a:t>bibliotecas</a:t>
            </a:r>
            <a:r>
              <a:rPr lang="en-US" sz="1800" dirty="0">
                <a:latin typeface="Gotham HTF Light"/>
                <a:cs typeface="Gotham HTF Light"/>
              </a:rPr>
              <a:t> da </a:t>
            </a:r>
            <a:r>
              <a:rPr lang="en-US" sz="1800" dirty="0" err="1">
                <a:latin typeface="Gotham HTF Light"/>
                <a:cs typeface="Gotham HTF Light"/>
              </a:rPr>
              <a:t>comunidade</a:t>
            </a:r>
            <a:r>
              <a:rPr lang="en-US" sz="1800" dirty="0">
                <a:latin typeface="Gotham HTF Light"/>
                <a:cs typeface="Gotham HTF Light"/>
              </a:rPr>
              <a:t>;</a:t>
            </a:r>
          </a:p>
        </p:txBody>
      </p:sp>
    </p:spTree>
    <p:extLst>
      <p:ext uri="{BB962C8B-B14F-4D97-AF65-F5344CB8AC3E}">
        <p14:creationId xmlns:p14="http://schemas.microsoft.com/office/powerpoint/2010/main" val="1683110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 grpId="0"/>
      <p:bldP spid="5" grpId="0"/>
      <p:bldP spid="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6">
            <a:extLst>
              <a:ext uri="{FF2B5EF4-FFF2-40B4-BE49-F238E27FC236}">
                <a16:creationId xmlns:a16="http://schemas.microsoft.com/office/drawing/2014/main" id="{225765AD-71F7-DC36-6CE8-E9873BEE1F3F}"/>
              </a:ext>
            </a:extLst>
          </p:cNvPr>
          <p:cNvSpPr txBox="1"/>
          <p:nvPr/>
        </p:nvSpPr>
        <p:spPr>
          <a:xfrm>
            <a:off x="228600" y="133350"/>
            <a:ext cx="6324600" cy="707886"/>
          </a:xfrm>
          <a:prstGeom prst="rect">
            <a:avLst/>
          </a:prstGeom>
          <a:noFill/>
        </p:spPr>
        <p:txBody>
          <a:bodyPr wrap="square" rtlCol="0">
            <a:spAutoFit/>
          </a:bodyPr>
          <a:lstStyle/>
          <a:p>
            <a:r>
              <a:rPr lang="pt-BR" sz="4000" dirty="0">
                <a:solidFill>
                  <a:srgbClr val="ED145B"/>
                </a:solidFill>
                <a:latin typeface="Gotham HTF" pitchFamily="50" charset="0"/>
                <a:cs typeface="Gotham HTF Light"/>
              </a:rPr>
              <a:t>Introdução</a:t>
            </a:r>
          </a:p>
        </p:txBody>
      </p:sp>
      <p:sp>
        <p:nvSpPr>
          <p:cNvPr id="3" name="CaixaDeTexto 2">
            <a:extLst>
              <a:ext uri="{FF2B5EF4-FFF2-40B4-BE49-F238E27FC236}">
                <a16:creationId xmlns:a16="http://schemas.microsoft.com/office/drawing/2014/main" id="{82C4C200-B5BC-150F-0263-A1458741E8A6}"/>
              </a:ext>
            </a:extLst>
          </p:cNvPr>
          <p:cNvSpPr txBox="1"/>
          <p:nvPr/>
        </p:nvSpPr>
        <p:spPr>
          <a:xfrm>
            <a:off x="228600" y="841236"/>
            <a:ext cx="7871792" cy="671851"/>
          </a:xfrm>
          <a:prstGeom prst="rect">
            <a:avLst/>
          </a:prstGeom>
          <a:noFill/>
        </p:spPr>
        <p:txBody>
          <a:bodyPr wrap="square">
            <a:spAutoFit/>
          </a:bodyPr>
          <a:lstStyle/>
          <a:p>
            <a:pPr marL="342900" indent="-342900">
              <a:lnSpc>
                <a:spcPct val="150000"/>
              </a:lnSpc>
              <a:buFont typeface="Wingdings" panose="05000000000000000000" pitchFamily="2" charset="2"/>
              <a:buChar char="v"/>
            </a:pPr>
            <a:r>
              <a:rPr lang="en-US" sz="2800" dirty="0">
                <a:solidFill>
                  <a:srgbClr val="ED265B"/>
                </a:solidFill>
                <a:latin typeface="Gotham HTF Light"/>
                <a:cs typeface="Gotham HTF Light"/>
              </a:rPr>
              <a:t>Mas </a:t>
            </a:r>
            <a:r>
              <a:rPr lang="en-US" sz="2800" dirty="0" err="1">
                <a:solidFill>
                  <a:srgbClr val="ED265B"/>
                </a:solidFill>
                <a:latin typeface="Gotham HTF Light"/>
                <a:cs typeface="Gotham HTF Light"/>
              </a:rPr>
              <a:t>como</a:t>
            </a:r>
            <a:r>
              <a:rPr lang="en-US" sz="2800" dirty="0">
                <a:solidFill>
                  <a:srgbClr val="ED265B"/>
                </a:solidFill>
                <a:latin typeface="Gotham HTF Light"/>
                <a:cs typeface="Gotham HTF Light"/>
              </a:rPr>
              <a:t> </a:t>
            </a:r>
            <a:r>
              <a:rPr lang="en-US" sz="2800" dirty="0" err="1">
                <a:solidFill>
                  <a:srgbClr val="ED265B"/>
                </a:solidFill>
                <a:latin typeface="Gotham HTF Light"/>
                <a:cs typeface="Gotham HTF Light"/>
              </a:rPr>
              <a:t>assim</a:t>
            </a:r>
            <a:r>
              <a:rPr lang="en-US" sz="2800" dirty="0">
                <a:solidFill>
                  <a:srgbClr val="ED265B"/>
                </a:solidFill>
                <a:latin typeface="Gotham HTF Light"/>
                <a:cs typeface="Gotham HTF Light"/>
              </a:rPr>
              <a:t>??????</a:t>
            </a:r>
          </a:p>
        </p:txBody>
      </p:sp>
      <p:sp>
        <p:nvSpPr>
          <p:cNvPr id="5" name="CaixaDeTexto 4">
            <a:extLst>
              <a:ext uri="{FF2B5EF4-FFF2-40B4-BE49-F238E27FC236}">
                <a16:creationId xmlns:a16="http://schemas.microsoft.com/office/drawing/2014/main" id="{68B450EC-BD9E-B3E9-F9A4-3EC2C310C761}"/>
              </a:ext>
            </a:extLst>
          </p:cNvPr>
          <p:cNvSpPr txBox="1"/>
          <p:nvPr/>
        </p:nvSpPr>
        <p:spPr>
          <a:xfrm>
            <a:off x="228600" y="1412776"/>
            <a:ext cx="8087816" cy="423449"/>
          </a:xfrm>
          <a:prstGeom prst="rect">
            <a:avLst/>
          </a:prstGeom>
          <a:noFill/>
        </p:spPr>
        <p:txBody>
          <a:bodyPr wrap="square">
            <a:spAutoFit/>
          </a:bodyPr>
          <a:lstStyle/>
          <a:p>
            <a:pPr marL="800100" lvl="1" indent="-342900">
              <a:lnSpc>
                <a:spcPct val="150000"/>
              </a:lnSpc>
              <a:buClr>
                <a:srgbClr val="ED145B"/>
              </a:buClr>
              <a:buFont typeface="Wingdings" panose="05000000000000000000" pitchFamily="2" charset="2"/>
              <a:buChar char="q"/>
            </a:pPr>
            <a:r>
              <a:rPr lang="en-US" sz="1600" dirty="0" err="1">
                <a:latin typeface="Gotham HTF Light"/>
                <a:cs typeface="Gotham HTF Light"/>
              </a:rPr>
              <a:t>Vamos</a:t>
            </a:r>
            <a:r>
              <a:rPr lang="en-US" sz="1600" dirty="0">
                <a:latin typeface="Gotham HTF Light"/>
                <a:cs typeface="Gotham HTF Light"/>
              </a:rPr>
              <a:t> </a:t>
            </a:r>
            <a:r>
              <a:rPr lang="en-US" sz="1600" dirty="0" err="1">
                <a:latin typeface="Gotham HTF Light"/>
                <a:cs typeface="Gotham HTF Light"/>
              </a:rPr>
              <a:t>voltar</a:t>
            </a:r>
            <a:r>
              <a:rPr lang="en-US" sz="1600" dirty="0">
                <a:latin typeface="Gotham HTF Light"/>
                <a:cs typeface="Gotham HTF Light"/>
              </a:rPr>
              <a:t> um </a:t>
            </a:r>
            <a:r>
              <a:rPr lang="en-US" sz="1600" dirty="0" err="1">
                <a:latin typeface="Gotham HTF Light"/>
                <a:cs typeface="Gotham HTF Light"/>
              </a:rPr>
              <a:t>pouco</a:t>
            </a:r>
            <a:r>
              <a:rPr lang="en-US" sz="1600" dirty="0">
                <a:latin typeface="Gotham HTF Light"/>
                <a:cs typeface="Gotham HTF Light"/>
              </a:rPr>
              <a:t>… no </a:t>
            </a:r>
            <a:r>
              <a:rPr lang="en-US" sz="1600" dirty="0" err="1">
                <a:latin typeface="Gotham HTF Light"/>
                <a:cs typeface="Gotham HTF Light"/>
              </a:rPr>
              <a:t>Paradigma</a:t>
            </a:r>
            <a:r>
              <a:rPr lang="en-US" sz="1600" dirty="0">
                <a:latin typeface="Gotham HTF Light"/>
                <a:cs typeface="Gotham HTF Light"/>
              </a:rPr>
              <a:t> Procedural (</a:t>
            </a:r>
            <a:r>
              <a:rPr lang="en-US" sz="1600" dirty="0" err="1">
                <a:latin typeface="Gotham HTF Light"/>
                <a:cs typeface="Gotham HTF Light"/>
              </a:rPr>
              <a:t>ou</a:t>
            </a:r>
            <a:r>
              <a:rPr lang="en-US" sz="1600" dirty="0">
                <a:latin typeface="Gotham HTF Light"/>
                <a:cs typeface="Gotham HTF Light"/>
              </a:rPr>
              <a:t> </a:t>
            </a:r>
            <a:r>
              <a:rPr lang="en-US" sz="1600" dirty="0" err="1">
                <a:latin typeface="Gotham HTF Light"/>
                <a:cs typeface="Gotham HTF Light"/>
              </a:rPr>
              <a:t>como</a:t>
            </a:r>
            <a:r>
              <a:rPr lang="en-US" sz="1600" dirty="0">
                <a:latin typeface="Gotham HTF Light"/>
                <a:cs typeface="Gotham HTF Light"/>
              </a:rPr>
              <a:t> a </a:t>
            </a:r>
            <a:r>
              <a:rPr lang="en-US" sz="1600" dirty="0" err="1">
                <a:latin typeface="Gotham HTF Light"/>
                <a:cs typeface="Gotham HTF Light"/>
              </a:rPr>
              <a:t>gente</a:t>
            </a:r>
            <a:r>
              <a:rPr lang="en-US" sz="1600" dirty="0">
                <a:latin typeface="Gotham HTF Light"/>
                <a:cs typeface="Gotham HTF Light"/>
              </a:rPr>
              <a:t> </a:t>
            </a:r>
            <a:r>
              <a:rPr lang="en-US" sz="1600" dirty="0" err="1">
                <a:latin typeface="Gotham HTF Light"/>
                <a:cs typeface="Gotham HTF Light"/>
              </a:rPr>
              <a:t>fazia</a:t>
            </a:r>
            <a:r>
              <a:rPr lang="en-US" sz="1600" dirty="0">
                <a:latin typeface="Gotham HTF Light"/>
                <a:cs typeface="Gotham HTF Light"/>
              </a:rPr>
              <a:t> antes…)</a:t>
            </a:r>
          </a:p>
        </p:txBody>
      </p:sp>
      <p:pic>
        <p:nvPicPr>
          <p:cNvPr id="6" name="Imagem 5">
            <a:extLst>
              <a:ext uri="{FF2B5EF4-FFF2-40B4-BE49-F238E27FC236}">
                <a16:creationId xmlns:a16="http://schemas.microsoft.com/office/drawing/2014/main" id="{487FC61D-8227-2523-632E-834000562389}"/>
              </a:ext>
            </a:extLst>
          </p:cNvPr>
          <p:cNvPicPr>
            <a:picLocks noChangeAspect="1"/>
          </p:cNvPicPr>
          <p:nvPr/>
        </p:nvPicPr>
        <p:blipFill>
          <a:blip r:embed="rId2"/>
          <a:stretch>
            <a:fillRect/>
          </a:stretch>
        </p:blipFill>
        <p:spPr>
          <a:xfrm>
            <a:off x="5642529" y="2348880"/>
            <a:ext cx="3321959" cy="3429000"/>
          </a:xfrm>
          <a:prstGeom prst="rect">
            <a:avLst/>
          </a:prstGeom>
        </p:spPr>
      </p:pic>
      <p:pic>
        <p:nvPicPr>
          <p:cNvPr id="14" name="Imagem 13">
            <a:extLst>
              <a:ext uri="{FF2B5EF4-FFF2-40B4-BE49-F238E27FC236}">
                <a16:creationId xmlns:a16="http://schemas.microsoft.com/office/drawing/2014/main" id="{A514359F-C5C0-3E1B-6164-AA01F8419F4E}"/>
              </a:ext>
            </a:extLst>
          </p:cNvPr>
          <p:cNvPicPr>
            <a:picLocks noChangeAspect="1"/>
          </p:cNvPicPr>
          <p:nvPr/>
        </p:nvPicPr>
        <p:blipFill>
          <a:blip r:embed="rId3"/>
          <a:stretch>
            <a:fillRect/>
          </a:stretch>
        </p:blipFill>
        <p:spPr>
          <a:xfrm>
            <a:off x="228600" y="2525186"/>
            <a:ext cx="5153025" cy="2466975"/>
          </a:xfrm>
          <a:prstGeom prst="rect">
            <a:avLst/>
          </a:prstGeom>
        </p:spPr>
      </p:pic>
    </p:spTree>
    <p:extLst>
      <p:ext uri="{BB962C8B-B14F-4D97-AF65-F5344CB8AC3E}">
        <p14:creationId xmlns:p14="http://schemas.microsoft.com/office/powerpoint/2010/main" val="4158501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6">
            <a:extLst>
              <a:ext uri="{FF2B5EF4-FFF2-40B4-BE49-F238E27FC236}">
                <a16:creationId xmlns:a16="http://schemas.microsoft.com/office/drawing/2014/main" id="{225765AD-71F7-DC36-6CE8-E9873BEE1F3F}"/>
              </a:ext>
            </a:extLst>
          </p:cNvPr>
          <p:cNvSpPr txBox="1"/>
          <p:nvPr/>
        </p:nvSpPr>
        <p:spPr>
          <a:xfrm>
            <a:off x="228600" y="133350"/>
            <a:ext cx="6324600" cy="707886"/>
          </a:xfrm>
          <a:prstGeom prst="rect">
            <a:avLst/>
          </a:prstGeom>
          <a:noFill/>
        </p:spPr>
        <p:txBody>
          <a:bodyPr wrap="square" rtlCol="0">
            <a:spAutoFit/>
          </a:bodyPr>
          <a:lstStyle/>
          <a:p>
            <a:r>
              <a:rPr lang="pt-BR" sz="4000" dirty="0">
                <a:solidFill>
                  <a:srgbClr val="ED145B"/>
                </a:solidFill>
                <a:latin typeface="Gotham HTF" pitchFamily="50" charset="0"/>
                <a:cs typeface="Gotham HTF Light"/>
              </a:rPr>
              <a:t>Introdução</a:t>
            </a:r>
          </a:p>
        </p:txBody>
      </p:sp>
      <p:sp>
        <p:nvSpPr>
          <p:cNvPr id="3" name="CaixaDeTexto 2">
            <a:extLst>
              <a:ext uri="{FF2B5EF4-FFF2-40B4-BE49-F238E27FC236}">
                <a16:creationId xmlns:a16="http://schemas.microsoft.com/office/drawing/2014/main" id="{82C4C200-B5BC-150F-0263-A1458741E8A6}"/>
              </a:ext>
            </a:extLst>
          </p:cNvPr>
          <p:cNvSpPr txBox="1"/>
          <p:nvPr/>
        </p:nvSpPr>
        <p:spPr>
          <a:xfrm>
            <a:off x="228600" y="841236"/>
            <a:ext cx="7871792" cy="671851"/>
          </a:xfrm>
          <a:prstGeom prst="rect">
            <a:avLst/>
          </a:prstGeom>
          <a:noFill/>
        </p:spPr>
        <p:txBody>
          <a:bodyPr wrap="square">
            <a:spAutoFit/>
          </a:bodyPr>
          <a:lstStyle/>
          <a:p>
            <a:pPr marL="342900" indent="-342900">
              <a:lnSpc>
                <a:spcPct val="150000"/>
              </a:lnSpc>
              <a:buFont typeface="Wingdings" panose="05000000000000000000" pitchFamily="2" charset="2"/>
              <a:buChar char="v"/>
            </a:pPr>
            <a:r>
              <a:rPr lang="en-US" sz="2800" dirty="0">
                <a:solidFill>
                  <a:srgbClr val="ED265B"/>
                </a:solidFill>
                <a:latin typeface="Gotham HTF Light"/>
                <a:cs typeface="Gotham HTF Light"/>
              </a:rPr>
              <a:t>Outro </a:t>
            </a:r>
            <a:r>
              <a:rPr lang="en-US" sz="2800" dirty="0" err="1">
                <a:solidFill>
                  <a:srgbClr val="ED265B"/>
                </a:solidFill>
                <a:latin typeface="Gotham HTF Light"/>
                <a:cs typeface="Gotham HTF Light"/>
              </a:rPr>
              <a:t>jeito</a:t>
            </a:r>
            <a:r>
              <a:rPr lang="en-US" sz="2800" dirty="0">
                <a:solidFill>
                  <a:srgbClr val="ED265B"/>
                </a:solidFill>
                <a:latin typeface="Gotham HTF Light"/>
                <a:cs typeface="Gotham HTF Light"/>
              </a:rPr>
              <a:t> de </a:t>
            </a:r>
            <a:r>
              <a:rPr lang="en-US" sz="2800" dirty="0" err="1">
                <a:solidFill>
                  <a:srgbClr val="ED265B"/>
                </a:solidFill>
                <a:latin typeface="Gotham HTF Light"/>
                <a:cs typeface="Gotham HTF Light"/>
              </a:rPr>
              <a:t>fazer</a:t>
            </a:r>
            <a:r>
              <a:rPr lang="en-US" sz="2800" dirty="0">
                <a:solidFill>
                  <a:srgbClr val="ED265B"/>
                </a:solidFill>
                <a:latin typeface="Gotham HTF Light"/>
                <a:cs typeface="Gotham HTF Light"/>
              </a:rPr>
              <a:t>…</a:t>
            </a:r>
          </a:p>
        </p:txBody>
      </p:sp>
      <p:pic>
        <p:nvPicPr>
          <p:cNvPr id="6" name="Imagem 5">
            <a:extLst>
              <a:ext uri="{FF2B5EF4-FFF2-40B4-BE49-F238E27FC236}">
                <a16:creationId xmlns:a16="http://schemas.microsoft.com/office/drawing/2014/main" id="{487FC61D-8227-2523-632E-834000562389}"/>
              </a:ext>
            </a:extLst>
          </p:cNvPr>
          <p:cNvPicPr>
            <a:picLocks noChangeAspect="1"/>
          </p:cNvPicPr>
          <p:nvPr/>
        </p:nvPicPr>
        <p:blipFill>
          <a:blip r:embed="rId3"/>
          <a:stretch>
            <a:fillRect/>
          </a:stretch>
        </p:blipFill>
        <p:spPr>
          <a:xfrm>
            <a:off x="5642529" y="2348880"/>
            <a:ext cx="3321959" cy="3429000"/>
          </a:xfrm>
          <a:prstGeom prst="rect">
            <a:avLst/>
          </a:prstGeom>
        </p:spPr>
      </p:pic>
      <p:pic>
        <p:nvPicPr>
          <p:cNvPr id="10" name="Imagem 9">
            <a:extLst>
              <a:ext uri="{FF2B5EF4-FFF2-40B4-BE49-F238E27FC236}">
                <a16:creationId xmlns:a16="http://schemas.microsoft.com/office/drawing/2014/main" id="{1760C5A6-84A6-BF03-E7F5-B42DF78530A5}"/>
              </a:ext>
            </a:extLst>
          </p:cNvPr>
          <p:cNvPicPr>
            <a:picLocks noChangeAspect="1"/>
          </p:cNvPicPr>
          <p:nvPr/>
        </p:nvPicPr>
        <p:blipFill>
          <a:blip r:embed="rId4"/>
          <a:stretch>
            <a:fillRect/>
          </a:stretch>
        </p:blipFill>
        <p:spPr>
          <a:xfrm>
            <a:off x="0" y="2361456"/>
            <a:ext cx="5400675" cy="3057525"/>
          </a:xfrm>
          <a:prstGeom prst="rect">
            <a:avLst/>
          </a:prstGeom>
        </p:spPr>
      </p:pic>
    </p:spTree>
    <p:extLst>
      <p:ext uri="{BB962C8B-B14F-4D97-AF65-F5344CB8AC3E}">
        <p14:creationId xmlns:p14="http://schemas.microsoft.com/office/powerpoint/2010/main" val="4255674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6">
            <a:extLst>
              <a:ext uri="{FF2B5EF4-FFF2-40B4-BE49-F238E27FC236}">
                <a16:creationId xmlns:a16="http://schemas.microsoft.com/office/drawing/2014/main" id="{225765AD-71F7-DC36-6CE8-E9873BEE1F3F}"/>
              </a:ext>
            </a:extLst>
          </p:cNvPr>
          <p:cNvSpPr txBox="1"/>
          <p:nvPr/>
        </p:nvSpPr>
        <p:spPr>
          <a:xfrm>
            <a:off x="228600" y="133350"/>
            <a:ext cx="6324600" cy="707886"/>
          </a:xfrm>
          <a:prstGeom prst="rect">
            <a:avLst/>
          </a:prstGeom>
          <a:noFill/>
        </p:spPr>
        <p:txBody>
          <a:bodyPr wrap="square" rtlCol="0">
            <a:spAutoFit/>
          </a:bodyPr>
          <a:lstStyle/>
          <a:p>
            <a:r>
              <a:rPr lang="pt-BR" sz="4000" dirty="0">
                <a:solidFill>
                  <a:srgbClr val="ED145B"/>
                </a:solidFill>
                <a:latin typeface="Gotham HTF" pitchFamily="50" charset="0"/>
                <a:cs typeface="Gotham HTF Light"/>
              </a:rPr>
              <a:t>Introdução</a:t>
            </a:r>
          </a:p>
        </p:txBody>
      </p:sp>
      <p:sp>
        <p:nvSpPr>
          <p:cNvPr id="3" name="CaixaDeTexto 2">
            <a:extLst>
              <a:ext uri="{FF2B5EF4-FFF2-40B4-BE49-F238E27FC236}">
                <a16:creationId xmlns:a16="http://schemas.microsoft.com/office/drawing/2014/main" id="{82C4C200-B5BC-150F-0263-A1458741E8A6}"/>
              </a:ext>
            </a:extLst>
          </p:cNvPr>
          <p:cNvSpPr txBox="1"/>
          <p:nvPr/>
        </p:nvSpPr>
        <p:spPr>
          <a:xfrm>
            <a:off x="228600" y="841236"/>
            <a:ext cx="7871792" cy="671851"/>
          </a:xfrm>
          <a:prstGeom prst="rect">
            <a:avLst/>
          </a:prstGeom>
          <a:noFill/>
        </p:spPr>
        <p:txBody>
          <a:bodyPr wrap="square">
            <a:spAutoFit/>
          </a:bodyPr>
          <a:lstStyle/>
          <a:p>
            <a:pPr marL="342900" indent="-342900">
              <a:lnSpc>
                <a:spcPct val="150000"/>
              </a:lnSpc>
              <a:buFont typeface="Wingdings" panose="05000000000000000000" pitchFamily="2" charset="2"/>
              <a:buChar char="v"/>
            </a:pPr>
            <a:r>
              <a:rPr lang="en-US" sz="2800" dirty="0" err="1">
                <a:solidFill>
                  <a:srgbClr val="ED265B"/>
                </a:solidFill>
                <a:latin typeface="Gotham HTF Light"/>
                <a:cs typeface="Gotham HTF Light"/>
              </a:rPr>
              <a:t>Mais</a:t>
            </a:r>
            <a:r>
              <a:rPr lang="en-US" sz="2800" dirty="0">
                <a:solidFill>
                  <a:srgbClr val="ED265B"/>
                </a:solidFill>
                <a:latin typeface="Gotham HTF Light"/>
                <a:cs typeface="Gotham HTF Light"/>
              </a:rPr>
              <a:t> um </a:t>
            </a:r>
            <a:r>
              <a:rPr lang="en-US" sz="2800" dirty="0" err="1">
                <a:solidFill>
                  <a:srgbClr val="ED265B"/>
                </a:solidFill>
                <a:latin typeface="Gotham HTF Light"/>
                <a:cs typeface="Gotham HTF Light"/>
              </a:rPr>
              <a:t>jeito</a:t>
            </a:r>
            <a:r>
              <a:rPr lang="en-US" sz="2800" dirty="0">
                <a:solidFill>
                  <a:srgbClr val="ED265B"/>
                </a:solidFill>
                <a:latin typeface="Gotham HTF Light"/>
                <a:cs typeface="Gotham HTF Light"/>
              </a:rPr>
              <a:t> de </a:t>
            </a:r>
            <a:r>
              <a:rPr lang="en-US" sz="2800" dirty="0" err="1">
                <a:solidFill>
                  <a:srgbClr val="ED265B"/>
                </a:solidFill>
                <a:latin typeface="Gotham HTF Light"/>
                <a:cs typeface="Gotham HTF Light"/>
              </a:rPr>
              <a:t>fazer</a:t>
            </a:r>
            <a:r>
              <a:rPr lang="en-US" sz="2800" dirty="0">
                <a:solidFill>
                  <a:srgbClr val="ED265B"/>
                </a:solidFill>
                <a:latin typeface="Gotham HTF Light"/>
                <a:cs typeface="Gotham HTF Light"/>
              </a:rPr>
              <a:t>…</a:t>
            </a:r>
          </a:p>
        </p:txBody>
      </p:sp>
      <p:pic>
        <p:nvPicPr>
          <p:cNvPr id="6" name="Imagem 5">
            <a:extLst>
              <a:ext uri="{FF2B5EF4-FFF2-40B4-BE49-F238E27FC236}">
                <a16:creationId xmlns:a16="http://schemas.microsoft.com/office/drawing/2014/main" id="{487FC61D-8227-2523-632E-834000562389}"/>
              </a:ext>
            </a:extLst>
          </p:cNvPr>
          <p:cNvPicPr>
            <a:picLocks noChangeAspect="1"/>
          </p:cNvPicPr>
          <p:nvPr/>
        </p:nvPicPr>
        <p:blipFill>
          <a:blip r:embed="rId3"/>
          <a:stretch>
            <a:fillRect/>
          </a:stretch>
        </p:blipFill>
        <p:spPr>
          <a:xfrm>
            <a:off x="5642529" y="2348880"/>
            <a:ext cx="3321959" cy="3429000"/>
          </a:xfrm>
          <a:prstGeom prst="rect">
            <a:avLst/>
          </a:prstGeom>
        </p:spPr>
      </p:pic>
      <p:pic>
        <p:nvPicPr>
          <p:cNvPr id="7" name="Imagem 6">
            <a:extLst>
              <a:ext uri="{FF2B5EF4-FFF2-40B4-BE49-F238E27FC236}">
                <a16:creationId xmlns:a16="http://schemas.microsoft.com/office/drawing/2014/main" id="{E955B068-8A83-EABC-A0E1-ABC7F77CCC18}"/>
              </a:ext>
            </a:extLst>
          </p:cNvPr>
          <p:cNvPicPr>
            <a:picLocks noChangeAspect="1"/>
          </p:cNvPicPr>
          <p:nvPr/>
        </p:nvPicPr>
        <p:blipFill>
          <a:blip r:embed="rId4"/>
          <a:stretch>
            <a:fillRect/>
          </a:stretch>
        </p:blipFill>
        <p:spPr>
          <a:xfrm>
            <a:off x="39985" y="3035027"/>
            <a:ext cx="5972175" cy="1762125"/>
          </a:xfrm>
          <a:prstGeom prst="rect">
            <a:avLst/>
          </a:prstGeom>
        </p:spPr>
      </p:pic>
      <p:pic>
        <p:nvPicPr>
          <p:cNvPr id="11" name="Imagem 10">
            <a:extLst>
              <a:ext uri="{FF2B5EF4-FFF2-40B4-BE49-F238E27FC236}">
                <a16:creationId xmlns:a16="http://schemas.microsoft.com/office/drawing/2014/main" id="{6088440F-D9A9-20A7-C27C-DE952368C4F7}"/>
              </a:ext>
            </a:extLst>
          </p:cNvPr>
          <p:cNvPicPr>
            <a:picLocks noChangeAspect="1"/>
          </p:cNvPicPr>
          <p:nvPr/>
        </p:nvPicPr>
        <p:blipFill>
          <a:blip r:embed="rId5"/>
          <a:stretch>
            <a:fillRect/>
          </a:stretch>
        </p:blipFill>
        <p:spPr>
          <a:xfrm>
            <a:off x="107504" y="4844603"/>
            <a:ext cx="3495675" cy="885825"/>
          </a:xfrm>
          <a:prstGeom prst="rect">
            <a:avLst/>
          </a:prstGeom>
        </p:spPr>
      </p:pic>
    </p:spTree>
    <p:extLst>
      <p:ext uri="{BB962C8B-B14F-4D97-AF65-F5344CB8AC3E}">
        <p14:creationId xmlns:p14="http://schemas.microsoft.com/office/powerpoint/2010/main" val="33854225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6">
            <a:extLst>
              <a:ext uri="{FF2B5EF4-FFF2-40B4-BE49-F238E27FC236}">
                <a16:creationId xmlns:a16="http://schemas.microsoft.com/office/drawing/2014/main" id="{225765AD-71F7-DC36-6CE8-E9873BEE1F3F}"/>
              </a:ext>
            </a:extLst>
          </p:cNvPr>
          <p:cNvSpPr txBox="1"/>
          <p:nvPr/>
        </p:nvSpPr>
        <p:spPr>
          <a:xfrm>
            <a:off x="228600" y="133350"/>
            <a:ext cx="6324600" cy="707886"/>
          </a:xfrm>
          <a:prstGeom prst="rect">
            <a:avLst/>
          </a:prstGeom>
          <a:noFill/>
        </p:spPr>
        <p:txBody>
          <a:bodyPr wrap="square" rtlCol="0">
            <a:spAutoFit/>
          </a:bodyPr>
          <a:lstStyle/>
          <a:p>
            <a:r>
              <a:rPr lang="pt-BR" sz="4000" dirty="0">
                <a:solidFill>
                  <a:srgbClr val="ED145B"/>
                </a:solidFill>
                <a:latin typeface="Gotham HTF" pitchFamily="50" charset="0"/>
                <a:cs typeface="Gotham HTF Light"/>
              </a:rPr>
              <a:t>Introdução</a:t>
            </a:r>
          </a:p>
        </p:txBody>
      </p:sp>
      <p:sp>
        <p:nvSpPr>
          <p:cNvPr id="3" name="CaixaDeTexto 2">
            <a:extLst>
              <a:ext uri="{FF2B5EF4-FFF2-40B4-BE49-F238E27FC236}">
                <a16:creationId xmlns:a16="http://schemas.microsoft.com/office/drawing/2014/main" id="{82C4C200-B5BC-150F-0263-A1458741E8A6}"/>
              </a:ext>
            </a:extLst>
          </p:cNvPr>
          <p:cNvSpPr txBox="1"/>
          <p:nvPr/>
        </p:nvSpPr>
        <p:spPr>
          <a:xfrm>
            <a:off x="228600" y="841236"/>
            <a:ext cx="7871792" cy="671851"/>
          </a:xfrm>
          <a:prstGeom prst="rect">
            <a:avLst/>
          </a:prstGeom>
          <a:noFill/>
        </p:spPr>
        <p:txBody>
          <a:bodyPr wrap="square">
            <a:spAutoFit/>
          </a:bodyPr>
          <a:lstStyle/>
          <a:p>
            <a:pPr marL="342900" indent="-342900">
              <a:lnSpc>
                <a:spcPct val="150000"/>
              </a:lnSpc>
              <a:buFont typeface="Wingdings" panose="05000000000000000000" pitchFamily="2" charset="2"/>
              <a:buChar char="v"/>
            </a:pPr>
            <a:r>
              <a:rPr lang="en-US" sz="2800" dirty="0">
                <a:solidFill>
                  <a:srgbClr val="ED265B"/>
                </a:solidFill>
                <a:latin typeface="Gotham HTF Light"/>
                <a:cs typeface="Gotham HTF Light"/>
              </a:rPr>
              <a:t>Agora com </a:t>
            </a:r>
            <a:r>
              <a:rPr lang="en-US" sz="2800" dirty="0" err="1">
                <a:solidFill>
                  <a:srgbClr val="ED265B"/>
                </a:solidFill>
                <a:latin typeface="Gotham HTF Light"/>
                <a:cs typeface="Gotham HTF Light"/>
              </a:rPr>
              <a:t>funções</a:t>
            </a:r>
            <a:r>
              <a:rPr lang="en-US" sz="2800" dirty="0">
                <a:solidFill>
                  <a:srgbClr val="ED265B"/>
                </a:solidFill>
                <a:latin typeface="Gotham HTF Light"/>
                <a:cs typeface="Gotham HTF Light"/>
              </a:rPr>
              <a:t>!!!</a:t>
            </a:r>
          </a:p>
        </p:txBody>
      </p:sp>
      <p:pic>
        <p:nvPicPr>
          <p:cNvPr id="6" name="Imagem 5">
            <a:extLst>
              <a:ext uri="{FF2B5EF4-FFF2-40B4-BE49-F238E27FC236}">
                <a16:creationId xmlns:a16="http://schemas.microsoft.com/office/drawing/2014/main" id="{487FC61D-8227-2523-632E-834000562389}"/>
              </a:ext>
            </a:extLst>
          </p:cNvPr>
          <p:cNvPicPr>
            <a:picLocks noChangeAspect="1"/>
          </p:cNvPicPr>
          <p:nvPr/>
        </p:nvPicPr>
        <p:blipFill>
          <a:blip r:embed="rId3"/>
          <a:stretch>
            <a:fillRect/>
          </a:stretch>
        </p:blipFill>
        <p:spPr>
          <a:xfrm>
            <a:off x="5642529" y="2348880"/>
            <a:ext cx="3321959" cy="3429000"/>
          </a:xfrm>
          <a:prstGeom prst="rect">
            <a:avLst/>
          </a:prstGeom>
        </p:spPr>
      </p:pic>
      <p:pic>
        <p:nvPicPr>
          <p:cNvPr id="4" name="Imagem 3">
            <a:extLst>
              <a:ext uri="{FF2B5EF4-FFF2-40B4-BE49-F238E27FC236}">
                <a16:creationId xmlns:a16="http://schemas.microsoft.com/office/drawing/2014/main" id="{42E0FE6E-2DA3-FF09-4358-9F0731665352}"/>
              </a:ext>
            </a:extLst>
          </p:cNvPr>
          <p:cNvPicPr>
            <a:picLocks noChangeAspect="1"/>
          </p:cNvPicPr>
          <p:nvPr/>
        </p:nvPicPr>
        <p:blipFill>
          <a:blip r:embed="rId4"/>
          <a:stretch>
            <a:fillRect/>
          </a:stretch>
        </p:blipFill>
        <p:spPr>
          <a:xfrm>
            <a:off x="145029" y="2060848"/>
            <a:ext cx="5463776" cy="3955916"/>
          </a:xfrm>
          <a:prstGeom prst="rect">
            <a:avLst/>
          </a:prstGeom>
        </p:spPr>
      </p:pic>
    </p:spTree>
    <p:extLst>
      <p:ext uri="{BB962C8B-B14F-4D97-AF65-F5344CB8AC3E}">
        <p14:creationId xmlns:p14="http://schemas.microsoft.com/office/powerpoint/2010/main" val="1434623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Imagem 41">
            <a:extLst>
              <a:ext uri="{FF2B5EF4-FFF2-40B4-BE49-F238E27FC236}">
                <a16:creationId xmlns:a16="http://schemas.microsoft.com/office/drawing/2014/main" id="{EC228602-649B-48BE-86CE-C54636BDE4F4}"/>
              </a:ext>
            </a:extLst>
          </p:cNvPr>
          <p:cNvPicPr>
            <a:picLocks noChangeAspect="1"/>
          </p:cNvPicPr>
          <p:nvPr/>
        </p:nvPicPr>
        <p:blipFill>
          <a:blip r:embed="rId3"/>
          <a:stretch>
            <a:fillRect/>
          </a:stretch>
        </p:blipFill>
        <p:spPr>
          <a:xfrm>
            <a:off x="1475656" y="2502187"/>
            <a:ext cx="5760640" cy="2078941"/>
          </a:xfrm>
          <a:prstGeom prst="rect">
            <a:avLst/>
          </a:prstGeom>
        </p:spPr>
      </p:pic>
      <p:sp>
        <p:nvSpPr>
          <p:cNvPr id="9" name="TextBox 6">
            <a:extLst>
              <a:ext uri="{FF2B5EF4-FFF2-40B4-BE49-F238E27FC236}">
                <a16:creationId xmlns:a16="http://schemas.microsoft.com/office/drawing/2014/main" id="{225765AD-71F7-DC36-6CE8-E9873BEE1F3F}"/>
              </a:ext>
            </a:extLst>
          </p:cNvPr>
          <p:cNvSpPr txBox="1"/>
          <p:nvPr/>
        </p:nvSpPr>
        <p:spPr>
          <a:xfrm>
            <a:off x="228600" y="133350"/>
            <a:ext cx="6324600" cy="707886"/>
          </a:xfrm>
          <a:prstGeom prst="rect">
            <a:avLst/>
          </a:prstGeom>
          <a:noFill/>
        </p:spPr>
        <p:txBody>
          <a:bodyPr wrap="square" rtlCol="0">
            <a:spAutoFit/>
          </a:bodyPr>
          <a:lstStyle/>
          <a:p>
            <a:r>
              <a:rPr lang="pt-BR" sz="4000" dirty="0">
                <a:solidFill>
                  <a:srgbClr val="ED145B"/>
                </a:solidFill>
                <a:latin typeface="Gotham HTF" pitchFamily="50" charset="0"/>
                <a:cs typeface="Gotham HTF Light"/>
              </a:rPr>
              <a:t>Introdução</a:t>
            </a:r>
          </a:p>
        </p:txBody>
      </p:sp>
      <p:sp>
        <p:nvSpPr>
          <p:cNvPr id="3" name="CaixaDeTexto 2">
            <a:extLst>
              <a:ext uri="{FF2B5EF4-FFF2-40B4-BE49-F238E27FC236}">
                <a16:creationId xmlns:a16="http://schemas.microsoft.com/office/drawing/2014/main" id="{82C4C200-B5BC-150F-0263-A1458741E8A6}"/>
              </a:ext>
            </a:extLst>
          </p:cNvPr>
          <p:cNvSpPr txBox="1"/>
          <p:nvPr/>
        </p:nvSpPr>
        <p:spPr>
          <a:xfrm>
            <a:off x="228600" y="841236"/>
            <a:ext cx="7871792" cy="671851"/>
          </a:xfrm>
          <a:prstGeom prst="rect">
            <a:avLst/>
          </a:prstGeom>
          <a:noFill/>
        </p:spPr>
        <p:txBody>
          <a:bodyPr wrap="square">
            <a:spAutoFit/>
          </a:bodyPr>
          <a:lstStyle/>
          <a:p>
            <a:pPr marL="342900" indent="-342900">
              <a:lnSpc>
                <a:spcPct val="150000"/>
              </a:lnSpc>
              <a:buFont typeface="Wingdings" panose="05000000000000000000" pitchFamily="2" charset="2"/>
              <a:buChar char="v"/>
            </a:pPr>
            <a:r>
              <a:rPr lang="en-US" sz="2800" dirty="0">
                <a:solidFill>
                  <a:srgbClr val="ED265B"/>
                </a:solidFill>
                <a:latin typeface="Gotham HTF Light"/>
                <a:cs typeface="Gotham HTF Light"/>
              </a:rPr>
              <a:t>Agora </a:t>
            </a:r>
            <a:r>
              <a:rPr lang="en-US" sz="2800" dirty="0" err="1">
                <a:solidFill>
                  <a:srgbClr val="ED265B"/>
                </a:solidFill>
                <a:latin typeface="Gotham HTF Light"/>
                <a:cs typeface="Gotham HTF Light"/>
              </a:rPr>
              <a:t>vamos</a:t>
            </a:r>
            <a:r>
              <a:rPr lang="en-US" sz="2800" dirty="0">
                <a:solidFill>
                  <a:srgbClr val="ED265B"/>
                </a:solidFill>
                <a:latin typeface="Gotham HTF Light"/>
                <a:cs typeface="Gotham HTF Light"/>
              </a:rPr>
              <a:t> </a:t>
            </a:r>
            <a:r>
              <a:rPr lang="en-US" sz="2800" dirty="0" err="1">
                <a:solidFill>
                  <a:srgbClr val="ED265B"/>
                </a:solidFill>
                <a:latin typeface="Gotham HTF Light"/>
                <a:cs typeface="Gotham HTF Light"/>
              </a:rPr>
              <a:t>fazer</a:t>
            </a:r>
            <a:r>
              <a:rPr lang="en-US" sz="2800" dirty="0">
                <a:solidFill>
                  <a:srgbClr val="ED265B"/>
                </a:solidFill>
                <a:latin typeface="Gotham HTF Light"/>
                <a:cs typeface="Gotham HTF Light"/>
              </a:rPr>
              <a:t> </a:t>
            </a:r>
            <a:r>
              <a:rPr lang="en-US" sz="2800" dirty="0" err="1">
                <a:solidFill>
                  <a:srgbClr val="ED265B"/>
                </a:solidFill>
                <a:latin typeface="Gotham HTF Light"/>
                <a:cs typeface="Gotham HTF Light"/>
              </a:rPr>
              <a:t>isso</a:t>
            </a:r>
            <a:r>
              <a:rPr lang="en-US" sz="2800" dirty="0">
                <a:solidFill>
                  <a:srgbClr val="ED265B"/>
                </a:solidFill>
                <a:latin typeface="Gotham HTF Light"/>
                <a:cs typeface="Gotham HTF Light"/>
              </a:rPr>
              <a:t> com CLASSE !!!!</a:t>
            </a:r>
          </a:p>
        </p:txBody>
      </p:sp>
      <p:grpSp>
        <p:nvGrpSpPr>
          <p:cNvPr id="41" name="Agrupar 40">
            <a:extLst>
              <a:ext uri="{FF2B5EF4-FFF2-40B4-BE49-F238E27FC236}">
                <a16:creationId xmlns:a16="http://schemas.microsoft.com/office/drawing/2014/main" id="{60F7E90C-4707-4250-3992-5FB755DB31B3}"/>
              </a:ext>
            </a:extLst>
          </p:cNvPr>
          <p:cNvGrpSpPr/>
          <p:nvPr/>
        </p:nvGrpSpPr>
        <p:grpSpPr>
          <a:xfrm>
            <a:off x="138943" y="2204864"/>
            <a:ext cx="8668852" cy="2251059"/>
            <a:chOff x="138943" y="1628800"/>
            <a:chExt cx="8668852" cy="2251059"/>
          </a:xfrm>
        </p:grpSpPr>
        <p:sp>
          <p:nvSpPr>
            <p:cNvPr id="11" name="Retângulo 10">
              <a:extLst>
                <a:ext uri="{FF2B5EF4-FFF2-40B4-BE49-F238E27FC236}">
                  <a16:creationId xmlns:a16="http://schemas.microsoft.com/office/drawing/2014/main" id="{7B5D84B2-4C58-7D64-6F91-E51186107D0C}"/>
                </a:ext>
              </a:extLst>
            </p:cNvPr>
            <p:cNvSpPr/>
            <p:nvPr/>
          </p:nvSpPr>
          <p:spPr>
            <a:xfrm>
              <a:off x="1547664" y="2100089"/>
              <a:ext cx="2370656" cy="320799"/>
            </a:xfrm>
            <a:prstGeom prst="rect">
              <a:avLst/>
            </a:prstGeom>
            <a:noFill/>
            <a:ln w="28575">
              <a:solidFill>
                <a:schemeClr val="accent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pt-BR"/>
            </a:p>
          </p:txBody>
        </p:sp>
        <p:sp>
          <p:nvSpPr>
            <p:cNvPr id="13" name="CaixaDeTexto 12">
              <a:extLst>
                <a:ext uri="{FF2B5EF4-FFF2-40B4-BE49-F238E27FC236}">
                  <a16:creationId xmlns:a16="http://schemas.microsoft.com/office/drawing/2014/main" id="{9A90A3BF-DFE8-0468-B964-6997F480B25A}"/>
                </a:ext>
              </a:extLst>
            </p:cNvPr>
            <p:cNvSpPr txBox="1"/>
            <p:nvPr/>
          </p:nvSpPr>
          <p:spPr>
            <a:xfrm>
              <a:off x="138943" y="1650286"/>
              <a:ext cx="1809329" cy="338554"/>
            </a:xfrm>
            <a:prstGeom prst="rect">
              <a:avLst/>
            </a:prstGeom>
            <a:noFill/>
          </p:spPr>
          <p:txBody>
            <a:bodyPr wrap="square">
              <a:spAutoFit/>
            </a:bodyPr>
            <a:lstStyle/>
            <a:p>
              <a:r>
                <a:rPr lang="en-US" sz="1600" b="1" dirty="0" err="1">
                  <a:solidFill>
                    <a:schemeClr val="accent2"/>
                  </a:solidFill>
                  <a:latin typeface="Gotham HTF Light"/>
                  <a:cs typeface="Gotham HTF Light"/>
                </a:rPr>
                <a:t>Definição</a:t>
              </a:r>
              <a:r>
                <a:rPr lang="en-US" sz="1600" b="1" dirty="0">
                  <a:solidFill>
                    <a:schemeClr val="accent2"/>
                  </a:solidFill>
                  <a:latin typeface="Gotham HTF Light"/>
                  <a:cs typeface="Gotham HTF Light"/>
                </a:rPr>
                <a:t> da </a:t>
              </a:r>
              <a:r>
                <a:rPr lang="en-US" sz="1600" b="1" dirty="0" err="1">
                  <a:solidFill>
                    <a:schemeClr val="accent2"/>
                  </a:solidFill>
                  <a:latin typeface="Gotham HTF Light"/>
                  <a:cs typeface="Gotham HTF Light"/>
                </a:rPr>
                <a:t>Classe</a:t>
              </a:r>
              <a:endParaRPr lang="pt-BR" sz="1600" b="1" dirty="0">
                <a:solidFill>
                  <a:schemeClr val="accent2"/>
                </a:solidFill>
              </a:endParaRPr>
            </a:p>
          </p:txBody>
        </p:sp>
        <p:cxnSp>
          <p:nvCxnSpPr>
            <p:cNvPr id="19" name="Conector de Seta Reta 18">
              <a:extLst>
                <a:ext uri="{FF2B5EF4-FFF2-40B4-BE49-F238E27FC236}">
                  <a16:creationId xmlns:a16="http://schemas.microsoft.com/office/drawing/2014/main" id="{27741539-5E1A-8887-D4D6-1663DFDE6614}"/>
                </a:ext>
              </a:extLst>
            </p:cNvPr>
            <p:cNvCxnSpPr>
              <a:stCxn id="13" idx="2"/>
              <a:endCxn id="11" idx="1"/>
            </p:cNvCxnSpPr>
            <p:nvPr/>
          </p:nvCxnSpPr>
          <p:spPr>
            <a:xfrm>
              <a:off x="1043608" y="1988840"/>
              <a:ext cx="504056" cy="271649"/>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6" name="Retângulo 15">
              <a:extLst>
                <a:ext uri="{FF2B5EF4-FFF2-40B4-BE49-F238E27FC236}">
                  <a16:creationId xmlns:a16="http://schemas.microsoft.com/office/drawing/2014/main" id="{1DFE06B7-648B-C972-0C21-EDEE4532647A}"/>
                </a:ext>
              </a:extLst>
            </p:cNvPr>
            <p:cNvSpPr/>
            <p:nvPr/>
          </p:nvSpPr>
          <p:spPr>
            <a:xfrm>
              <a:off x="2699792" y="2780928"/>
              <a:ext cx="1218528" cy="320799"/>
            </a:xfrm>
            <a:prstGeom prst="rect">
              <a:avLst/>
            </a:prstGeom>
            <a:noFill/>
            <a:ln w="28575">
              <a:solidFill>
                <a:srgbClr val="7030A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pt-BR"/>
            </a:p>
          </p:txBody>
        </p:sp>
        <p:sp>
          <p:nvSpPr>
            <p:cNvPr id="17" name="CaixaDeTexto 16">
              <a:extLst>
                <a:ext uri="{FF2B5EF4-FFF2-40B4-BE49-F238E27FC236}">
                  <a16:creationId xmlns:a16="http://schemas.microsoft.com/office/drawing/2014/main" id="{24F75C5F-0B0A-86F2-006F-090D95E6CD42}"/>
                </a:ext>
              </a:extLst>
            </p:cNvPr>
            <p:cNvSpPr txBox="1"/>
            <p:nvPr/>
          </p:nvSpPr>
          <p:spPr>
            <a:xfrm>
              <a:off x="138943" y="2594854"/>
              <a:ext cx="1192697" cy="338554"/>
            </a:xfrm>
            <a:prstGeom prst="rect">
              <a:avLst/>
            </a:prstGeom>
            <a:noFill/>
          </p:spPr>
          <p:txBody>
            <a:bodyPr wrap="square">
              <a:spAutoFit/>
            </a:bodyPr>
            <a:lstStyle/>
            <a:p>
              <a:r>
                <a:rPr lang="en-US" sz="1600" b="1" dirty="0" err="1">
                  <a:solidFill>
                    <a:srgbClr val="7030A0"/>
                  </a:solidFill>
                  <a:latin typeface="Gotham HTF Light"/>
                  <a:cs typeface="Gotham HTF Light"/>
                </a:rPr>
                <a:t>Construtor</a:t>
              </a:r>
              <a:endParaRPr lang="pt-BR" sz="1600" b="1" dirty="0">
                <a:solidFill>
                  <a:srgbClr val="7030A0"/>
                </a:solidFill>
              </a:endParaRPr>
            </a:p>
          </p:txBody>
        </p:sp>
        <p:cxnSp>
          <p:nvCxnSpPr>
            <p:cNvPr id="21" name="Conector de Seta Reta 20">
              <a:extLst>
                <a:ext uri="{FF2B5EF4-FFF2-40B4-BE49-F238E27FC236}">
                  <a16:creationId xmlns:a16="http://schemas.microsoft.com/office/drawing/2014/main" id="{8283FE23-4E76-69B5-983E-EFD82D9B0F8C}"/>
                </a:ext>
              </a:extLst>
            </p:cNvPr>
            <p:cNvCxnSpPr>
              <a:stCxn id="17" idx="3"/>
              <a:endCxn id="16" idx="1"/>
            </p:cNvCxnSpPr>
            <p:nvPr/>
          </p:nvCxnSpPr>
          <p:spPr>
            <a:xfrm>
              <a:off x="1331640" y="2764131"/>
              <a:ext cx="1368152" cy="177197"/>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25" name="Retângulo 24">
              <a:extLst>
                <a:ext uri="{FF2B5EF4-FFF2-40B4-BE49-F238E27FC236}">
                  <a16:creationId xmlns:a16="http://schemas.microsoft.com/office/drawing/2014/main" id="{18054CBB-75D4-336C-4589-8EFE2D628E77}"/>
                </a:ext>
              </a:extLst>
            </p:cNvPr>
            <p:cNvSpPr/>
            <p:nvPr/>
          </p:nvSpPr>
          <p:spPr>
            <a:xfrm>
              <a:off x="4139952" y="2748161"/>
              <a:ext cx="648072" cy="320799"/>
            </a:xfrm>
            <a:prstGeom prst="rect">
              <a:avLst/>
            </a:prstGeom>
            <a:noFill/>
            <a:ln w="28575">
              <a:solidFill>
                <a:schemeClr val="accent6"/>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pt-BR"/>
            </a:p>
          </p:txBody>
        </p:sp>
        <p:sp>
          <p:nvSpPr>
            <p:cNvPr id="26" name="Retângulo 25">
              <a:extLst>
                <a:ext uri="{FF2B5EF4-FFF2-40B4-BE49-F238E27FC236}">
                  <a16:creationId xmlns:a16="http://schemas.microsoft.com/office/drawing/2014/main" id="{6A8011BD-5738-638C-D3FC-08D161C46318}"/>
                </a:ext>
              </a:extLst>
            </p:cNvPr>
            <p:cNvSpPr/>
            <p:nvPr/>
          </p:nvSpPr>
          <p:spPr>
            <a:xfrm>
              <a:off x="4932040" y="2748161"/>
              <a:ext cx="1728192" cy="320799"/>
            </a:xfrm>
            <a:prstGeom prst="rect">
              <a:avLst/>
            </a:prstGeom>
            <a:noFill/>
            <a:ln w="28575">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pt-BR"/>
            </a:p>
          </p:txBody>
        </p:sp>
        <p:sp>
          <p:nvSpPr>
            <p:cNvPr id="27" name="Retângulo 26">
              <a:extLst>
                <a:ext uri="{FF2B5EF4-FFF2-40B4-BE49-F238E27FC236}">
                  <a16:creationId xmlns:a16="http://schemas.microsoft.com/office/drawing/2014/main" id="{1FD61274-FCA0-FB0E-22E4-783C1899AC4C}"/>
                </a:ext>
              </a:extLst>
            </p:cNvPr>
            <p:cNvSpPr/>
            <p:nvPr/>
          </p:nvSpPr>
          <p:spPr>
            <a:xfrm>
              <a:off x="2699792" y="3140968"/>
              <a:ext cx="1584176" cy="615306"/>
            </a:xfrm>
            <a:prstGeom prst="rect">
              <a:avLst/>
            </a:prstGeom>
            <a:noFill/>
            <a:ln w="28575">
              <a:solidFill>
                <a:srgbClr val="00206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pt-BR"/>
            </a:p>
          </p:txBody>
        </p:sp>
        <p:sp>
          <p:nvSpPr>
            <p:cNvPr id="28" name="Retângulo 27">
              <a:extLst>
                <a:ext uri="{FF2B5EF4-FFF2-40B4-BE49-F238E27FC236}">
                  <a16:creationId xmlns:a16="http://schemas.microsoft.com/office/drawing/2014/main" id="{A35327CD-B151-ED6D-E69F-EE17C6CBFB07}"/>
                </a:ext>
              </a:extLst>
            </p:cNvPr>
            <p:cNvSpPr/>
            <p:nvPr/>
          </p:nvSpPr>
          <p:spPr>
            <a:xfrm>
              <a:off x="4355976" y="3140968"/>
              <a:ext cx="1264705" cy="615306"/>
            </a:xfrm>
            <a:prstGeom prst="rect">
              <a:avLst/>
            </a:prstGeom>
            <a:noFill/>
            <a:ln w="28575">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pt-BR"/>
            </a:p>
          </p:txBody>
        </p:sp>
        <p:sp>
          <p:nvSpPr>
            <p:cNvPr id="29" name="CaixaDeTexto 28">
              <a:extLst>
                <a:ext uri="{FF2B5EF4-FFF2-40B4-BE49-F238E27FC236}">
                  <a16:creationId xmlns:a16="http://schemas.microsoft.com/office/drawing/2014/main" id="{9D4E84EC-6B46-B1AE-4711-5FDE450DF2FF}"/>
                </a:ext>
              </a:extLst>
            </p:cNvPr>
            <p:cNvSpPr txBox="1"/>
            <p:nvPr/>
          </p:nvSpPr>
          <p:spPr>
            <a:xfrm>
              <a:off x="4171391" y="1628800"/>
              <a:ext cx="2776873" cy="338554"/>
            </a:xfrm>
            <a:prstGeom prst="rect">
              <a:avLst/>
            </a:prstGeom>
            <a:noFill/>
          </p:spPr>
          <p:txBody>
            <a:bodyPr wrap="square">
              <a:spAutoFit/>
            </a:bodyPr>
            <a:lstStyle/>
            <a:p>
              <a:r>
                <a:rPr lang="en-US" sz="1600" b="1" dirty="0" err="1">
                  <a:solidFill>
                    <a:schemeClr val="accent6"/>
                  </a:solidFill>
                  <a:latin typeface="Gotham HTF Light"/>
                  <a:cs typeface="Gotham HTF Light"/>
                </a:rPr>
                <a:t>Referência</a:t>
              </a:r>
              <a:r>
                <a:rPr lang="en-US" sz="1600" b="1" dirty="0">
                  <a:solidFill>
                    <a:schemeClr val="accent6"/>
                  </a:solidFill>
                  <a:latin typeface="Gotham HTF Light"/>
                  <a:cs typeface="Gotham HTF Light"/>
                </a:rPr>
                <a:t> </a:t>
              </a:r>
              <a:r>
                <a:rPr lang="en-US" sz="1600" b="1" dirty="0" err="1">
                  <a:solidFill>
                    <a:schemeClr val="accent6"/>
                  </a:solidFill>
                  <a:latin typeface="Gotham HTF Light"/>
                  <a:cs typeface="Gotham HTF Light"/>
                </a:rPr>
                <a:t>ao</a:t>
              </a:r>
              <a:r>
                <a:rPr lang="en-US" sz="1600" b="1" dirty="0">
                  <a:solidFill>
                    <a:schemeClr val="accent6"/>
                  </a:solidFill>
                  <a:latin typeface="Gotham HTF Light"/>
                  <a:cs typeface="Gotham HTF Light"/>
                </a:rPr>
                <a:t> </a:t>
              </a:r>
              <a:r>
                <a:rPr lang="en-US" sz="1600" b="1" dirty="0" err="1">
                  <a:solidFill>
                    <a:schemeClr val="accent6"/>
                  </a:solidFill>
                  <a:latin typeface="Gotham HTF Light"/>
                  <a:cs typeface="Gotham HTF Light"/>
                </a:rPr>
                <a:t>próprio</a:t>
              </a:r>
              <a:r>
                <a:rPr lang="en-US" sz="1600" b="1" dirty="0">
                  <a:solidFill>
                    <a:schemeClr val="accent6"/>
                  </a:solidFill>
                  <a:latin typeface="Gotham HTF Light"/>
                  <a:cs typeface="Gotham HTF Light"/>
                </a:rPr>
                <a:t> </a:t>
              </a:r>
              <a:r>
                <a:rPr lang="en-US" sz="1600" b="1" dirty="0" err="1">
                  <a:solidFill>
                    <a:schemeClr val="accent6"/>
                  </a:solidFill>
                  <a:latin typeface="Gotham HTF Light"/>
                  <a:cs typeface="Gotham HTF Light"/>
                </a:rPr>
                <a:t>objeto</a:t>
              </a:r>
              <a:endParaRPr lang="pt-BR" sz="1600" b="1" dirty="0">
                <a:solidFill>
                  <a:schemeClr val="accent6"/>
                </a:solidFill>
              </a:endParaRPr>
            </a:p>
          </p:txBody>
        </p:sp>
        <p:sp>
          <p:nvSpPr>
            <p:cNvPr id="30" name="CaixaDeTexto 29">
              <a:extLst>
                <a:ext uri="{FF2B5EF4-FFF2-40B4-BE49-F238E27FC236}">
                  <a16:creationId xmlns:a16="http://schemas.microsoft.com/office/drawing/2014/main" id="{3678577A-1342-C605-2A9F-791CA61AE6A7}"/>
                </a:ext>
              </a:extLst>
            </p:cNvPr>
            <p:cNvSpPr txBox="1"/>
            <p:nvPr/>
          </p:nvSpPr>
          <p:spPr>
            <a:xfrm>
              <a:off x="7394748" y="3030051"/>
              <a:ext cx="1413047" cy="830997"/>
            </a:xfrm>
            <a:prstGeom prst="rect">
              <a:avLst/>
            </a:prstGeom>
            <a:noFill/>
          </p:spPr>
          <p:txBody>
            <a:bodyPr wrap="square">
              <a:spAutoFit/>
            </a:bodyPr>
            <a:lstStyle/>
            <a:p>
              <a:r>
                <a:rPr lang="en-US" sz="1600" b="1" dirty="0" err="1">
                  <a:solidFill>
                    <a:srgbClr val="FF0000"/>
                  </a:solidFill>
                  <a:latin typeface="Gotham HTF Light"/>
                </a:rPr>
                <a:t>Valores</a:t>
              </a:r>
              <a:r>
                <a:rPr lang="en-US" sz="1600" b="1" dirty="0">
                  <a:solidFill>
                    <a:srgbClr val="FF0000"/>
                  </a:solidFill>
                  <a:latin typeface="Gotham HTF Light"/>
                </a:rPr>
                <a:t> dos </a:t>
              </a:r>
              <a:r>
                <a:rPr lang="en-US" sz="1600" b="1" dirty="0" err="1">
                  <a:solidFill>
                    <a:srgbClr val="FF0000"/>
                  </a:solidFill>
                  <a:latin typeface="Gotham HTF Light"/>
                </a:rPr>
                <a:t>atributos</a:t>
              </a:r>
              <a:r>
                <a:rPr lang="en-US" sz="1600" b="1" dirty="0">
                  <a:solidFill>
                    <a:srgbClr val="FF0000"/>
                  </a:solidFill>
                  <a:latin typeface="Gotham HTF Light"/>
                </a:rPr>
                <a:t> : </a:t>
              </a:r>
              <a:r>
                <a:rPr lang="en-US" sz="1600" b="1" dirty="0" err="1">
                  <a:solidFill>
                    <a:srgbClr val="FF0000"/>
                  </a:solidFill>
                  <a:latin typeface="Gotham HTF Light"/>
                </a:rPr>
                <a:t>Parâmetros</a:t>
              </a:r>
              <a:endParaRPr lang="pt-BR" sz="1600" b="1" dirty="0">
                <a:solidFill>
                  <a:srgbClr val="FF0000"/>
                </a:solidFill>
              </a:endParaRPr>
            </a:p>
          </p:txBody>
        </p:sp>
        <p:sp>
          <p:nvSpPr>
            <p:cNvPr id="31" name="CaixaDeTexto 30">
              <a:extLst>
                <a:ext uri="{FF2B5EF4-FFF2-40B4-BE49-F238E27FC236}">
                  <a16:creationId xmlns:a16="http://schemas.microsoft.com/office/drawing/2014/main" id="{03499840-1D91-EA1A-C808-73D069161891}"/>
                </a:ext>
              </a:extLst>
            </p:cNvPr>
            <p:cNvSpPr txBox="1"/>
            <p:nvPr/>
          </p:nvSpPr>
          <p:spPr>
            <a:xfrm>
              <a:off x="228601" y="3295084"/>
              <a:ext cx="1103040" cy="584775"/>
            </a:xfrm>
            <a:prstGeom prst="rect">
              <a:avLst/>
            </a:prstGeom>
            <a:noFill/>
          </p:spPr>
          <p:txBody>
            <a:bodyPr wrap="square">
              <a:spAutoFit/>
            </a:bodyPr>
            <a:lstStyle/>
            <a:p>
              <a:r>
                <a:rPr lang="en-US" sz="1600" b="1" dirty="0" err="1">
                  <a:solidFill>
                    <a:srgbClr val="002060"/>
                  </a:solidFill>
                  <a:latin typeface="Gotham HTF Light"/>
                  <a:cs typeface="Gotham HTF Light"/>
                </a:rPr>
                <a:t>Atributos</a:t>
              </a:r>
              <a:r>
                <a:rPr lang="en-US" sz="1600" b="1" dirty="0">
                  <a:solidFill>
                    <a:srgbClr val="002060"/>
                  </a:solidFill>
                  <a:latin typeface="Gotham HTF Light"/>
                  <a:cs typeface="Gotham HTF Light"/>
                </a:rPr>
                <a:t> do </a:t>
              </a:r>
              <a:r>
                <a:rPr lang="en-US" sz="1600" b="1" dirty="0" err="1">
                  <a:solidFill>
                    <a:srgbClr val="002060"/>
                  </a:solidFill>
                  <a:latin typeface="Gotham HTF Light"/>
                  <a:cs typeface="Gotham HTF Light"/>
                </a:rPr>
                <a:t>objeto</a:t>
              </a:r>
              <a:endParaRPr lang="pt-BR" sz="1600" b="1" dirty="0">
                <a:solidFill>
                  <a:srgbClr val="002060"/>
                </a:solidFill>
              </a:endParaRPr>
            </a:p>
          </p:txBody>
        </p:sp>
        <p:cxnSp>
          <p:nvCxnSpPr>
            <p:cNvPr id="33" name="Conector de Seta Reta 32">
              <a:extLst>
                <a:ext uri="{FF2B5EF4-FFF2-40B4-BE49-F238E27FC236}">
                  <a16:creationId xmlns:a16="http://schemas.microsoft.com/office/drawing/2014/main" id="{3BF5F736-77D2-1642-BCD0-2088A0809C11}"/>
                </a:ext>
              </a:extLst>
            </p:cNvPr>
            <p:cNvCxnSpPr>
              <a:stCxn id="30" idx="1"/>
              <a:endCxn id="26" idx="3"/>
            </p:cNvCxnSpPr>
            <p:nvPr/>
          </p:nvCxnSpPr>
          <p:spPr>
            <a:xfrm flipH="1" flipV="1">
              <a:off x="6660232" y="2908561"/>
              <a:ext cx="734516" cy="53698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Conector de Seta Reta 34">
              <a:extLst>
                <a:ext uri="{FF2B5EF4-FFF2-40B4-BE49-F238E27FC236}">
                  <a16:creationId xmlns:a16="http://schemas.microsoft.com/office/drawing/2014/main" id="{7DDF48AD-E4DA-7729-E977-23422555BB63}"/>
                </a:ext>
              </a:extLst>
            </p:cNvPr>
            <p:cNvCxnSpPr>
              <a:stCxn id="30" idx="1"/>
              <a:endCxn id="28" idx="3"/>
            </p:cNvCxnSpPr>
            <p:nvPr/>
          </p:nvCxnSpPr>
          <p:spPr>
            <a:xfrm flipH="1">
              <a:off x="5620681" y="3445550"/>
              <a:ext cx="1774067" cy="307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Conector de Seta Reta 36">
              <a:extLst>
                <a:ext uri="{FF2B5EF4-FFF2-40B4-BE49-F238E27FC236}">
                  <a16:creationId xmlns:a16="http://schemas.microsoft.com/office/drawing/2014/main" id="{36736FC8-A9DE-80AC-8488-D8761810C427}"/>
                </a:ext>
              </a:extLst>
            </p:cNvPr>
            <p:cNvCxnSpPr>
              <a:stCxn id="29" idx="2"/>
              <a:endCxn id="25" idx="0"/>
            </p:cNvCxnSpPr>
            <p:nvPr/>
          </p:nvCxnSpPr>
          <p:spPr>
            <a:xfrm flipH="1">
              <a:off x="4463988" y="1967354"/>
              <a:ext cx="1095840" cy="780807"/>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39" name="Conector de Seta Reta 38">
              <a:extLst>
                <a:ext uri="{FF2B5EF4-FFF2-40B4-BE49-F238E27FC236}">
                  <a16:creationId xmlns:a16="http://schemas.microsoft.com/office/drawing/2014/main" id="{D5A3B7FD-C16B-7F77-A1A7-007D4A67A156}"/>
                </a:ext>
              </a:extLst>
            </p:cNvPr>
            <p:cNvCxnSpPr>
              <a:cxnSpLocks/>
              <a:stCxn id="31" idx="3"/>
              <a:endCxn id="27" idx="1"/>
            </p:cNvCxnSpPr>
            <p:nvPr/>
          </p:nvCxnSpPr>
          <p:spPr>
            <a:xfrm flipV="1">
              <a:off x="1331641" y="3448621"/>
              <a:ext cx="1368151" cy="138851"/>
            </a:xfrm>
            <a:prstGeom prst="straightConnector1">
              <a:avLst/>
            </a:prstGeom>
            <a:ln w="38100">
              <a:solidFill>
                <a:srgbClr val="00206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16651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Personalizar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ema do Office">
  <a:themeElements>
    <a:clrScheme name="Escritório">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Escritório">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6950</TotalTime>
  <Words>1923</Words>
  <Application>Microsoft Office PowerPoint</Application>
  <PresentationFormat>Apresentação na tela (4:3)</PresentationFormat>
  <Paragraphs>246</Paragraphs>
  <Slides>34</Slides>
  <Notes>24</Notes>
  <HiddenSlides>0</HiddenSlides>
  <MMClips>0</MMClips>
  <ScaleCrop>false</ScaleCrop>
  <HeadingPairs>
    <vt:vector size="6" baseType="variant">
      <vt:variant>
        <vt:lpstr>Fontes usadas</vt:lpstr>
      </vt:variant>
      <vt:variant>
        <vt:i4>8</vt:i4>
      </vt:variant>
      <vt:variant>
        <vt:lpstr>Tema</vt:lpstr>
      </vt:variant>
      <vt:variant>
        <vt:i4>2</vt:i4>
      </vt:variant>
      <vt:variant>
        <vt:lpstr>Títulos de slides</vt:lpstr>
      </vt:variant>
      <vt:variant>
        <vt:i4>34</vt:i4>
      </vt:variant>
    </vt:vector>
  </HeadingPairs>
  <TitlesOfParts>
    <vt:vector size="44" baseType="lpstr">
      <vt:lpstr>Arial</vt:lpstr>
      <vt:lpstr>Calibri</vt:lpstr>
      <vt:lpstr>Calibri Light</vt:lpstr>
      <vt:lpstr>Gotham HTF</vt:lpstr>
      <vt:lpstr>Gotham HTF Light</vt:lpstr>
      <vt:lpstr>Gotham HTF Medium</vt:lpstr>
      <vt:lpstr>Proxima Nova</vt:lpstr>
      <vt:lpstr>Wingdings</vt:lpstr>
      <vt:lpstr>Personalizar design</vt:lpstr>
      <vt:lpstr>Office Theme</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Copyright © 2023 Prof. Airton Y. C. Toyofuku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Paula</dc:creator>
  <cp:lastModifiedBy>Airton</cp:lastModifiedBy>
  <cp:revision>397</cp:revision>
  <dcterms:created xsi:type="dcterms:W3CDTF">2018-08-18T04:32:45Z</dcterms:created>
  <dcterms:modified xsi:type="dcterms:W3CDTF">2023-02-16T23:43:13Z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1ada0a2f-b917-4d51-b0d0-d418a10c8b23_Enabled">
    <vt:lpwstr>True</vt:lpwstr>
  </property>
  <property fmtid="{D5CDD505-2E9C-101B-9397-08002B2CF9AE}" pid="3" name="MSIP_Label_1ada0a2f-b917-4d51-b0d0-d418a10c8b23_SiteId">
    <vt:lpwstr>12a3af23-a769-4654-847f-958f3d479f4a</vt:lpwstr>
  </property>
  <property fmtid="{D5CDD505-2E9C-101B-9397-08002B2CF9AE}" pid="4" name="MSIP_Label_1ada0a2f-b917-4d51-b0d0-d418a10c8b23_Owner">
    <vt:lpwstr>Rafael.Ronqui@BR.nestle.com</vt:lpwstr>
  </property>
  <property fmtid="{D5CDD505-2E9C-101B-9397-08002B2CF9AE}" pid="5" name="MSIP_Label_1ada0a2f-b917-4d51-b0d0-d418a10c8b23_SetDate">
    <vt:lpwstr>2019-02-19T12:24:28.6978643Z</vt:lpwstr>
  </property>
  <property fmtid="{D5CDD505-2E9C-101B-9397-08002B2CF9AE}" pid="6" name="MSIP_Label_1ada0a2f-b917-4d51-b0d0-d418a10c8b23_Name">
    <vt:lpwstr>General Use</vt:lpwstr>
  </property>
  <property fmtid="{D5CDD505-2E9C-101B-9397-08002B2CF9AE}" pid="7" name="MSIP_Label_1ada0a2f-b917-4d51-b0d0-d418a10c8b23_Application">
    <vt:lpwstr>Microsoft Azure Information Protection</vt:lpwstr>
  </property>
  <property fmtid="{D5CDD505-2E9C-101B-9397-08002B2CF9AE}" pid="8" name="MSIP_Label_1ada0a2f-b917-4d51-b0d0-d418a10c8b23_Extended_MSFT_Method">
    <vt:lpwstr>Automatic</vt:lpwstr>
  </property>
  <property fmtid="{D5CDD505-2E9C-101B-9397-08002B2CF9AE}" pid="9" name="Sensitivity">
    <vt:lpwstr>General Use</vt:lpwstr>
  </property>
</Properties>
</file>